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handoutMasterIdLst>
    <p:handoutMasterId r:id="rId19"/>
  </p:handoutMasterIdLst>
  <p:sldIdLst>
    <p:sldId id="256" r:id="rId2"/>
    <p:sldId id="257" r:id="rId3"/>
    <p:sldId id="260" r:id="rId4"/>
    <p:sldId id="261" r:id="rId5"/>
    <p:sldId id="265" r:id="rId6"/>
    <p:sldId id="266" r:id="rId7"/>
    <p:sldId id="267" r:id="rId8"/>
    <p:sldId id="271" r:id="rId9"/>
    <p:sldId id="272" r:id="rId10"/>
    <p:sldId id="268" r:id="rId11"/>
    <p:sldId id="270" r:id="rId12"/>
    <p:sldId id="273" r:id="rId13"/>
    <p:sldId id="269" r:id="rId14"/>
    <p:sldId id="275" r:id="rId15"/>
    <p:sldId id="276" r:id="rId16"/>
    <p:sldId id="277" r:id="rId17"/>
    <p:sldId id="274" r:id="rId18"/>
  </p:sldIdLst>
  <p:sldSz cx="9144000" cy="6858000" type="screen4x3"/>
  <p:notesSz cx="6858000" cy="9296400"/>
  <p:defaultTextStyle>
    <a:defPPr>
      <a:defRPr lang="it-IT"/>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CC00"/>
    <a:srgbClr val="FF9933"/>
    <a:srgbClr val="FF9900"/>
    <a:srgbClr val="FF0066"/>
    <a:srgbClr val="FFFF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28" autoAdjust="0"/>
  </p:normalViewPr>
  <p:slideViewPr>
    <p:cSldViewPr>
      <p:cViewPr varScale="1">
        <p:scale>
          <a:sx n="70" d="100"/>
          <a:sy n="70" d="100"/>
        </p:scale>
        <p:origin x="-51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9-04-06T12:58:18.140" idx="1">
    <p:pos x="5556" y="346"/>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it-IT"/>
          </a:p>
        </p:txBody>
      </p:sp>
      <p:sp>
        <p:nvSpPr>
          <p:cNvPr id="39939"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it-IT"/>
          </a:p>
        </p:txBody>
      </p:sp>
      <p:sp>
        <p:nvSpPr>
          <p:cNvPr id="39940"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it-IT"/>
          </a:p>
        </p:txBody>
      </p:sp>
      <p:sp>
        <p:nvSpPr>
          <p:cNvPr id="39941"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9843B641-9E03-4186-9837-49357EF2355B}" type="slidenum">
              <a:rPr lang="it-IT"/>
              <a:pPr>
                <a:defRPr/>
              </a:pPr>
              <a:t>‹N›</a:t>
            </a:fld>
            <a:endParaRPr lang="it-IT"/>
          </a:p>
        </p:txBody>
      </p:sp>
    </p:spTree>
    <p:extLst>
      <p:ext uri="{BB962C8B-B14F-4D97-AF65-F5344CB8AC3E}">
        <p14:creationId xmlns:p14="http://schemas.microsoft.com/office/powerpoint/2010/main" val="23492405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it-IT"/>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it-IT"/>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it-IT"/>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t-IT"/>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t-IT"/>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t-IT"/>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t-IT"/>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t-IT"/>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t-IT"/>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t-IT"/>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t-IT"/>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t-IT"/>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t-IT"/>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t-IT"/>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t-IT"/>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t-IT"/>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it-IT"/>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it-IT"/>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it-IT"/>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it-IT"/>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it-IT"/>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it-IT"/>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it-IT"/>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it-IT"/>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it-IT"/>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it-IT"/>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it-IT"/>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it-IT"/>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it-IT"/>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it-IT"/>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it-IT"/>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it-IT"/>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it-IT"/>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it-IT"/>
            </a:p>
          </p:txBody>
        </p:sp>
      </p:grpSp>
      <p:sp>
        <p:nvSpPr>
          <p:cNvPr id="13351"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it-IT" smtClean="0"/>
              <a:t>Fare clic per modificare lo stile del titolo</a:t>
            </a:r>
            <a:endParaRPr lang="it-IT"/>
          </a:p>
        </p:txBody>
      </p:sp>
      <p:sp>
        <p:nvSpPr>
          <p:cNvPr id="1335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it-IT" smtClean="0"/>
              <a:t>Fare clic per modificare lo stile del sottotitolo dello schema</a:t>
            </a:r>
            <a:endParaRPr lang="it-IT"/>
          </a:p>
        </p:txBody>
      </p:sp>
      <p:sp>
        <p:nvSpPr>
          <p:cNvPr id="41" name="Rectangle 41"/>
          <p:cNvSpPr>
            <a:spLocks noGrp="1" noChangeArrowheads="1"/>
          </p:cNvSpPr>
          <p:nvPr>
            <p:ph type="dt" sz="quarter" idx="10"/>
          </p:nvPr>
        </p:nvSpPr>
        <p:spPr/>
        <p:txBody>
          <a:bodyPr/>
          <a:lstStyle>
            <a:lvl1pPr>
              <a:defRPr smtClean="0"/>
            </a:lvl1pPr>
          </a:lstStyle>
          <a:p>
            <a:pPr>
              <a:defRPr/>
            </a:pPr>
            <a:endParaRPr lang="it-IT"/>
          </a:p>
        </p:txBody>
      </p:sp>
      <p:sp>
        <p:nvSpPr>
          <p:cNvPr id="42" name="Rectangle 42"/>
          <p:cNvSpPr>
            <a:spLocks noGrp="1" noChangeArrowheads="1"/>
          </p:cNvSpPr>
          <p:nvPr>
            <p:ph type="ftr" sz="quarter" idx="11"/>
          </p:nvPr>
        </p:nvSpPr>
        <p:spPr/>
        <p:txBody>
          <a:bodyPr/>
          <a:lstStyle>
            <a:lvl1pPr>
              <a:defRPr smtClean="0"/>
            </a:lvl1pPr>
          </a:lstStyle>
          <a:p>
            <a:pPr>
              <a:defRPr/>
            </a:pPr>
            <a:endParaRPr lang="it-IT"/>
          </a:p>
        </p:txBody>
      </p:sp>
      <p:sp>
        <p:nvSpPr>
          <p:cNvPr id="43" name="Rectangle 43"/>
          <p:cNvSpPr>
            <a:spLocks noGrp="1" noChangeArrowheads="1"/>
          </p:cNvSpPr>
          <p:nvPr>
            <p:ph type="sldNum" sz="quarter" idx="12"/>
          </p:nvPr>
        </p:nvSpPr>
        <p:spPr/>
        <p:txBody>
          <a:bodyPr/>
          <a:lstStyle>
            <a:lvl1pPr>
              <a:defRPr smtClean="0"/>
            </a:lvl1pPr>
          </a:lstStyle>
          <a:p>
            <a:pPr>
              <a:defRPr/>
            </a:pPr>
            <a:fld id="{8CC57225-9832-4930-9B96-DDD62979797E}"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0"/>
          <p:cNvSpPr>
            <a:spLocks noGrp="1" noChangeArrowheads="1"/>
          </p:cNvSpPr>
          <p:nvPr>
            <p:ph type="dt" sz="half" idx="10"/>
          </p:nvPr>
        </p:nvSpPr>
        <p:spPr>
          <a:ln/>
        </p:spPr>
        <p:txBody>
          <a:bodyPr/>
          <a:lstStyle>
            <a:lvl1pPr>
              <a:defRPr/>
            </a:lvl1pPr>
          </a:lstStyle>
          <a:p>
            <a:pPr>
              <a:defRPr/>
            </a:pPr>
            <a:endParaRPr lang="it-IT"/>
          </a:p>
        </p:txBody>
      </p:sp>
      <p:sp>
        <p:nvSpPr>
          <p:cNvPr id="5" name="Rectangle 41"/>
          <p:cNvSpPr>
            <a:spLocks noGrp="1" noChangeArrowheads="1"/>
          </p:cNvSpPr>
          <p:nvPr>
            <p:ph type="ftr" sz="quarter" idx="11"/>
          </p:nvPr>
        </p:nvSpPr>
        <p:spPr>
          <a:ln/>
        </p:spPr>
        <p:txBody>
          <a:bodyPr/>
          <a:lstStyle>
            <a:lvl1pPr>
              <a:defRPr/>
            </a:lvl1pPr>
          </a:lstStyle>
          <a:p>
            <a:pPr>
              <a:defRPr/>
            </a:pPr>
            <a:endParaRPr lang="it-IT"/>
          </a:p>
        </p:txBody>
      </p:sp>
      <p:sp>
        <p:nvSpPr>
          <p:cNvPr id="6" name="Rectangle 42"/>
          <p:cNvSpPr>
            <a:spLocks noGrp="1" noChangeArrowheads="1"/>
          </p:cNvSpPr>
          <p:nvPr>
            <p:ph type="sldNum" sz="quarter" idx="12"/>
          </p:nvPr>
        </p:nvSpPr>
        <p:spPr>
          <a:ln/>
        </p:spPr>
        <p:txBody>
          <a:bodyPr/>
          <a:lstStyle>
            <a:lvl1pPr>
              <a:defRPr/>
            </a:lvl1pPr>
          </a:lstStyle>
          <a:p>
            <a:pPr>
              <a:defRPr/>
            </a:pPr>
            <a:fld id="{351E2F47-54CE-444B-9A2D-A07C7B7EB5DD}"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7813"/>
            <a:ext cx="2057400" cy="5853112"/>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7813"/>
            <a:ext cx="6019800" cy="585311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0"/>
          <p:cNvSpPr>
            <a:spLocks noGrp="1" noChangeArrowheads="1"/>
          </p:cNvSpPr>
          <p:nvPr>
            <p:ph type="dt" sz="half" idx="10"/>
          </p:nvPr>
        </p:nvSpPr>
        <p:spPr>
          <a:ln/>
        </p:spPr>
        <p:txBody>
          <a:bodyPr/>
          <a:lstStyle>
            <a:lvl1pPr>
              <a:defRPr/>
            </a:lvl1pPr>
          </a:lstStyle>
          <a:p>
            <a:pPr>
              <a:defRPr/>
            </a:pPr>
            <a:endParaRPr lang="it-IT"/>
          </a:p>
        </p:txBody>
      </p:sp>
      <p:sp>
        <p:nvSpPr>
          <p:cNvPr id="5" name="Rectangle 41"/>
          <p:cNvSpPr>
            <a:spLocks noGrp="1" noChangeArrowheads="1"/>
          </p:cNvSpPr>
          <p:nvPr>
            <p:ph type="ftr" sz="quarter" idx="11"/>
          </p:nvPr>
        </p:nvSpPr>
        <p:spPr>
          <a:ln/>
        </p:spPr>
        <p:txBody>
          <a:bodyPr/>
          <a:lstStyle>
            <a:lvl1pPr>
              <a:defRPr/>
            </a:lvl1pPr>
          </a:lstStyle>
          <a:p>
            <a:pPr>
              <a:defRPr/>
            </a:pPr>
            <a:endParaRPr lang="it-IT"/>
          </a:p>
        </p:txBody>
      </p:sp>
      <p:sp>
        <p:nvSpPr>
          <p:cNvPr id="6" name="Rectangle 42"/>
          <p:cNvSpPr>
            <a:spLocks noGrp="1" noChangeArrowheads="1"/>
          </p:cNvSpPr>
          <p:nvPr>
            <p:ph type="sldNum" sz="quarter" idx="12"/>
          </p:nvPr>
        </p:nvSpPr>
        <p:spPr>
          <a:ln/>
        </p:spPr>
        <p:txBody>
          <a:bodyPr/>
          <a:lstStyle>
            <a:lvl1pPr>
              <a:defRPr/>
            </a:lvl1pPr>
          </a:lstStyle>
          <a:p>
            <a:pPr>
              <a:defRPr/>
            </a:pPr>
            <a:fld id="{DCE21B06-E74E-4586-9DFE-F9FAA53134E5}"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0"/>
          <p:cNvSpPr>
            <a:spLocks noGrp="1" noChangeArrowheads="1"/>
          </p:cNvSpPr>
          <p:nvPr>
            <p:ph type="dt" sz="half" idx="10"/>
          </p:nvPr>
        </p:nvSpPr>
        <p:spPr>
          <a:ln/>
        </p:spPr>
        <p:txBody>
          <a:bodyPr/>
          <a:lstStyle>
            <a:lvl1pPr>
              <a:defRPr/>
            </a:lvl1pPr>
          </a:lstStyle>
          <a:p>
            <a:pPr>
              <a:defRPr/>
            </a:pPr>
            <a:endParaRPr lang="it-IT"/>
          </a:p>
        </p:txBody>
      </p:sp>
      <p:sp>
        <p:nvSpPr>
          <p:cNvPr id="5" name="Rectangle 41"/>
          <p:cNvSpPr>
            <a:spLocks noGrp="1" noChangeArrowheads="1"/>
          </p:cNvSpPr>
          <p:nvPr>
            <p:ph type="ftr" sz="quarter" idx="11"/>
          </p:nvPr>
        </p:nvSpPr>
        <p:spPr>
          <a:ln/>
        </p:spPr>
        <p:txBody>
          <a:bodyPr/>
          <a:lstStyle>
            <a:lvl1pPr>
              <a:defRPr/>
            </a:lvl1pPr>
          </a:lstStyle>
          <a:p>
            <a:pPr>
              <a:defRPr/>
            </a:pPr>
            <a:endParaRPr lang="it-IT"/>
          </a:p>
        </p:txBody>
      </p:sp>
      <p:sp>
        <p:nvSpPr>
          <p:cNvPr id="6" name="Rectangle 42"/>
          <p:cNvSpPr>
            <a:spLocks noGrp="1" noChangeArrowheads="1"/>
          </p:cNvSpPr>
          <p:nvPr>
            <p:ph type="sldNum" sz="quarter" idx="12"/>
          </p:nvPr>
        </p:nvSpPr>
        <p:spPr>
          <a:ln/>
        </p:spPr>
        <p:txBody>
          <a:bodyPr/>
          <a:lstStyle>
            <a:lvl1pPr>
              <a:defRPr/>
            </a:lvl1pPr>
          </a:lstStyle>
          <a:p>
            <a:pPr>
              <a:defRPr/>
            </a:pPr>
            <a:fld id="{2B60872A-210E-4115-A890-8D821667F60F}"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0"/>
          <p:cNvSpPr>
            <a:spLocks noGrp="1" noChangeArrowheads="1"/>
          </p:cNvSpPr>
          <p:nvPr>
            <p:ph type="dt" sz="half" idx="10"/>
          </p:nvPr>
        </p:nvSpPr>
        <p:spPr>
          <a:ln/>
        </p:spPr>
        <p:txBody>
          <a:bodyPr/>
          <a:lstStyle>
            <a:lvl1pPr>
              <a:defRPr/>
            </a:lvl1pPr>
          </a:lstStyle>
          <a:p>
            <a:pPr>
              <a:defRPr/>
            </a:pPr>
            <a:endParaRPr lang="it-IT"/>
          </a:p>
        </p:txBody>
      </p:sp>
      <p:sp>
        <p:nvSpPr>
          <p:cNvPr id="5" name="Rectangle 41"/>
          <p:cNvSpPr>
            <a:spLocks noGrp="1" noChangeArrowheads="1"/>
          </p:cNvSpPr>
          <p:nvPr>
            <p:ph type="ftr" sz="quarter" idx="11"/>
          </p:nvPr>
        </p:nvSpPr>
        <p:spPr>
          <a:ln/>
        </p:spPr>
        <p:txBody>
          <a:bodyPr/>
          <a:lstStyle>
            <a:lvl1pPr>
              <a:defRPr/>
            </a:lvl1pPr>
          </a:lstStyle>
          <a:p>
            <a:pPr>
              <a:defRPr/>
            </a:pPr>
            <a:endParaRPr lang="it-IT"/>
          </a:p>
        </p:txBody>
      </p:sp>
      <p:sp>
        <p:nvSpPr>
          <p:cNvPr id="6" name="Rectangle 42"/>
          <p:cNvSpPr>
            <a:spLocks noGrp="1" noChangeArrowheads="1"/>
          </p:cNvSpPr>
          <p:nvPr>
            <p:ph type="sldNum" sz="quarter" idx="12"/>
          </p:nvPr>
        </p:nvSpPr>
        <p:spPr>
          <a:ln/>
        </p:spPr>
        <p:txBody>
          <a:bodyPr/>
          <a:lstStyle>
            <a:lvl1pPr>
              <a:defRPr/>
            </a:lvl1pPr>
          </a:lstStyle>
          <a:p>
            <a:pPr>
              <a:defRPr/>
            </a:pPr>
            <a:fld id="{66B55534-D0AB-4DB5-87A1-649053114423}"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0"/>
          <p:cNvSpPr>
            <a:spLocks noGrp="1" noChangeArrowheads="1"/>
          </p:cNvSpPr>
          <p:nvPr>
            <p:ph type="dt" sz="half" idx="10"/>
          </p:nvPr>
        </p:nvSpPr>
        <p:spPr>
          <a:ln/>
        </p:spPr>
        <p:txBody>
          <a:bodyPr/>
          <a:lstStyle>
            <a:lvl1pPr>
              <a:defRPr/>
            </a:lvl1pPr>
          </a:lstStyle>
          <a:p>
            <a:pPr>
              <a:defRPr/>
            </a:pPr>
            <a:endParaRPr lang="it-IT"/>
          </a:p>
        </p:txBody>
      </p:sp>
      <p:sp>
        <p:nvSpPr>
          <p:cNvPr id="6" name="Rectangle 41"/>
          <p:cNvSpPr>
            <a:spLocks noGrp="1" noChangeArrowheads="1"/>
          </p:cNvSpPr>
          <p:nvPr>
            <p:ph type="ftr" sz="quarter" idx="11"/>
          </p:nvPr>
        </p:nvSpPr>
        <p:spPr>
          <a:ln/>
        </p:spPr>
        <p:txBody>
          <a:bodyPr/>
          <a:lstStyle>
            <a:lvl1pPr>
              <a:defRPr/>
            </a:lvl1pPr>
          </a:lstStyle>
          <a:p>
            <a:pPr>
              <a:defRPr/>
            </a:pPr>
            <a:endParaRPr lang="it-IT"/>
          </a:p>
        </p:txBody>
      </p:sp>
      <p:sp>
        <p:nvSpPr>
          <p:cNvPr id="7" name="Rectangle 42"/>
          <p:cNvSpPr>
            <a:spLocks noGrp="1" noChangeArrowheads="1"/>
          </p:cNvSpPr>
          <p:nvPr>
            <p:ph type="sldNum" sz="quarter" idx="12"/>
          </p:nvPr>
        </p:nvSpPr>
        <p:spPr>
          <a:ln/>
        </p:spPr>
        <p:txBody>
          <a:bodyPr/>
          <a:lstStyle>
            <a:lvl1pPr>
              <a:defRPr/>
            </a:lvl1pPr>
          </a:lstStyle>
          <a:p>
            <a:pPr>
              <a:defRPr/>
            </a:pPr>
            <a:fld id="{E30446DC-4560-403E-9BBE-57691E1CF915}"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0"/>
          <p:cNvSpPr>
            <a:spLocks noGrp="1" noChangeArrowheads="1"/>
          </p:cNvSpPr>
          <p:nvPr>
            <p:ph type="dt" sz="half" idx="10"/>
          </p:nvPr>
        </p:nvSpPr>
        <p:spPr>
          <a:ln/>
        </p:spPr>
        <p:txBody>
          <a:bodyPr/>
          <a:lstStyle>
            <a:lvl1pPr>
              <a:defRPr/>
            </a:lvl1pPr>
          </a:lstStyle>
          <a:p>
            <a:pPr>
              <a:defRPr/>
            </a:pPr>
            <a:endParaRPr lang="it-IT"/>
          </a:p>
        </p:txBody>
      </p:sp>
      <p:sp>
        <p:nvSpPr>
          <p:cNvPr id="8" name="Rectangle 41"/>
          <p:cNvSpPr>
            <a:spLocks noGrp="1" noChangeArrowheads="1"/>
          </p:cNvSpPr>
          <p:nvPr>
            <p:ph type="ftr" sz="quarter" idx="11"/>
          </p:nvPr>
        </p:nvSpPr>
        <p:spPr>
          <a:ln/>
        </p:spPr>
        <p:txBody>
          <a:bodyPr/>
          <a:lstStyle>
            <a:lvl1pPr>
              <a:defRPr/>
            </a:lvl1pPr>
          </a:lstStyle>
          <a:p>
            <a:pPr>
              <a:defRPr/>
            </a:pPr>
            <a:endParaRPr lang="it-IT"/>
          </a:p>
        </p:txBody>
      </p:sp>
      <p:sp>
        <p:nvSpPr>
          <p:cNvPr id="9" name="Rectangle 42"/>
          <p:cNvSpPr>
            <a:spLocks noGrp="1" noChangeArrowheads="1"/>
          </p:cNvSpPr>
          <p:nvPr>
            <p:ph type="sldNum" sz="quarter" idx="12"/>
          </p:nvPr>
        </p:nvSpPr>
        <p:spPr>
          <a:ln/>
        </p:spPr>
        <p:txBody>
          <a:bodyPr/>
          <a:lstStyle>
            <a:lvl1pPr>
              <a:defRPr/>
            </a:lvl1pPr>
          </a:lstStyle>
          <a:p>
            <a:pPr>
              <a:defRPr/>
            </a:pPr>
            <a:fld id="{0864D7B1-D6F3-4158-A499-A89D4BAAEBAE}"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0"/>
          <p:cNvSpPr>
            <a:spLocks noGrp="1" noChangeArrowheads="1"/>
          </p:cNvSpPr>
          <p:nvPr>
            <p:ph type="dt" sz="half" idx="10"/>
          </p:nvPr>
        </p:nvSpPr>
        <p:spPr>
          <a:ln/>
        </p:spPr>
        <p:txBody>
          <a:bodyPr/>
          <a:lstStyle>
            <a:lvl1pPr>
              <a:defRPr/>
            </a:lvl1pPr>
          </a:lstStyle>
          <a:p>
            <a:pPr>
              <a:defRPr/>
            </a:pPr>
            <a:endParaRPr lang="it-IT"/>
          </a:p>
        </p:txBody>
      </p:sp>
      <p:sp>
        <p:nvSpPr>
          <p:cNvPr id="4" name="Rectangle 41"/>
          <p:cNvSpPr>
            <a:spLocks noGrp="1" noChangeArrowheads="1"/>
          </p:cNvSpPr>
          <p:nvPr>
            <p:ph type="ftr" sz="quarter" idx="11"/>
          </p:nvPr>
        </p:nvSpPr>
        <p:spPr>
          <a:ln/>
        </p:spPr>
        <p:txBody>
          <a:bodyPr/>
          <a:lstStyle>
            <a:lvl1pPr>
              <a:defRPr/>
            </a:lvl1pPr>
          </a:lstStyle>
          <a:p>
            <a:pPr>
              <a:defRPr/>
            </a:pPr>
            <a:endParaRPr lang="it-IT"/>
          </a:p>
        </p:txBody>
      </p:sp>
      <p:sp>
        <p:nvSpPr>
          <p:cNvPr id="5" name="Rectangle 42"/>
          <p:cNvSpPr>
            <a:spLocks noGrp="1" noChangeArrowheads="1"/>
          </p:cNvSpPr>
          <p:nvPr>
            <p:ph type="sldNum" sz="quarter" idx="12"/>
          </p:nvPr>
        </p:nvSpPr>
        <p:spPr>
          <a:ln/>
        </p:spPr>
        <p:txBody>
          <a:bodyPr/>
          <a:lstStyle>
            <a:lvl1pPr>
              <a:defRPr/>
            </a:lvl1pPr>
          </a:lstStyle>
          <a:p>
            <a:pPr>
              <a:defRPr/>
            </a:pPr>
            <a:fld id="{E3013E6E-E043-4B31-AF5D-9A732E36C523}"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it-IT"/>
          </a:p>
        </p:txBody>
      </p:sp>
      <p:sp>
        <p:nvSpPr>
          <p:cNvPr id="3" name="Rectangle 41"/>
          <p:cNvSpPr>
            <a:spLocks noGrp="1" noChangeArrowheads="1"/>
          </p:cNvSpPr>
          <p:nvPr>
            <p:ph type="ftr" sz="quarter" idx="11"/>
          </p:nvPr>
        </p:nvSpPr>
        <p:spPr>
          <a:ln/>
        </p:spPr>
        <p:txBody>
          <a:bodyPr/>
          <a:lstStyle>
            <a:lvl1pPr>
              <a:defRPr/>
            </a:lvl1pPr>
          </a:lstStyle>
          <a:p>
            <a:pPr>
              <a:defRPr/>
            </a:pPr>
            <a:endParaRPr lang="it-IT"/>
          </a:p>
        </p:txBody>
      </p:sp>
      <p:sp>
        <p:nvSpPr>
          <p:cNvPr id="4" name="Rectangle 42"/>
          <p:cNvSpPr>
            <a:spLocks noGrp="1" noChangeArrowheads="1"/>
          </p:cNvSpPr>
          <p:nvPr>
            <p:ph type="sldNum" sz="quarter" idx="12"/>
          </p:nvPr>
        </p:nvSpPr>
        <p:spPr>
          <a:ln/>
        </p:spPr>
        <p:txBody>
          <a:bodyPr/>
          <a:lstStyle>
            <a:lvl1pPr>
              <a:defRPr/>
            </a:lvl1pPr>
          </a:lstStyle>
          <a:p>
            <a:pPr>
              <a:defRPr/>
            </a:pPr>
            <a:fld id="{B5866812-2A80-4634-87F0-A4603180175D}"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0"/>
          <p:cNvSpPr>
            <a:spLocks noGrp="1" noChangeArrowheads="1"/>
          </p:cNvSpPr>
          <p:nvPr>
            <p:ph type="dt" sz="half" idx="10"/>
          </p:nvPr>
        </p:nvSpPr>
        <p:spPr>
          <a:ln/>
        </p:spPr>
        <p:txBody>
          <a:bodyPr/>
          <a:lstStyle>
            <a:lvl1pPr>
              <a:defRPr/>
            </a:lvl1pPr>
          </a:lstStyle>
          <a:p>
            <a:pPr>
              <a:defRPr/>
            </a:pPr>
            <a:endParaRPr lang="it-IT"/>
          </a:p>
        </p:txBody>
      </p:sp>
      <p:sp>
        <p:nvSpPr>
          <p:cNvPr id="6" name="Rectangle 41"/>
          <p:cNvSpPr>
            <a:spLocks noGrp="1" noChangeArrowheads="1"/>
          </p:cNvSpPr>
          <p:nvPr>
            <p:ph type="ftr" sz="quarter" idx="11"/>
          </p:nvPr>
        </p:nvSpPr>
        <p:spPr>
          <a:ln/>
        </p:spPr>
        <p:txBody>
          <a:bodyPr/>
          <a:lstStyle>
            <a:lvl1pPr>
              <a:defRPr/>
            </a:lvl1pPr>
          </a:lstStyle>
          <a:p>
            <a:pPr>
              <a:defRPr/>
            </a:pPr>
            <a:endParaRPr lang="it-IT"/>
          </a:p>
        </p:txBody>
      </p:sp>
      <p:sp>
        <p:nvSpPr>
          <p:cNvPr id="7" name="Rectangle 42"/>
          <p:cNvSpPr>
            <a:spLocks noGrp="1" noChangeArrowheads="1"/>
          </p:cNvSpPr>
          <p:nvPr>
            <p:ph type="sldNum" sz="quarter" idx="12"/>
          </p:nvPr>
        </p:nvSpPr>
        <p:spPr>
          <a:ln/>
        </p:spPr>
        <p:txBody>
          <a:bodyPr/>
          <a:lstStyle>
            <a:lvl1pPr>
              <a:defRPr/>
            </a:lvl1pPr>
          </a:lstStyle>
          <a:p>
            <a:pPr>
              <a:defRPr/>
            </a:pPr>
            <a:fld id="{EEBB7D77-FC88-4E0C-9F49-38A60BAC13AF}"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0"/>
          <p:cNvSpPr>
            <a:spLocks noGrp="1" noChangeArrowheads="1"/>
          </p:cNvSpPr>
          <p:nvPr>
            <p:ph type="dt" sz="half" idx="10"/>
          </p:nvPr>
        </p:nvSpPr>
        <p:spPr>
          <a:ln/>
        </p:spPr>
        <p:txBody>
          <a:bodyPr/>
          <a:lstStyle>
            <a:lvl1pPr>
              <a:defRPr/>
            </a:lvl1pPr>
          </a:lstStyle>
          <a:p>
            <a:pPr>
              <a:defRPr/>
            </a:pPr>
            <a:endParaRPr lang="it-IT"/>
          </a:p>
        </p:txBody>
      </p:sp>
      <p:sp>
        <p:nvSpPr>
          <p:cNvPr id="6" name="Rectangle 41"/>
          <p:cNvSpPr>
            <a:spLocks noGrp="1" noChangeArrowheads="1"/>
          </p:cNvSpPr>
          <p:nvPr>
            <p:ph type="ftr" sz="quarter" idx="11"/>
          </p:nvPr>
        </p:nvSpPr>
        <p:spPr>
          <a:ln/>
        </p:spPr>
        <p:txBody>
          <a:bodyPr/>
          <a:lstStyle>
            <a:lvl1pPr>
              <a:defRPr/>
            </a:lvl1pPr>
          </a:lstStyle>
          <a:p>
            <a:pPr>
              <a:defRPr/>
            </a:pPr>
            <a:endParaRPr lang="it-IT"/>
          </a:p>
        </p:txBody>
      </p:sp>
      <p:sp>
        <p:nvSpPr>
          <p:cNvPr id="7" name="Rectangle 42"/>
          <p:cNvSpPr>
            <a:spLocks noGrp="1" noChangeArrowheads="1"/>
          </p:cNvSpPr>
          <p:nvPr>
            <p:ph type="sldNum" sz="quarter" idx="12"/>
          </p:nvPr>
        </p:nvSpPr>
        <p:spPr>
          <a:ln/>
        </p:spPr>
        <p:txBody>
          <a:bodyPr/>
          <a:lstStyle>
            <a:lvl1pPr>
              <a:defRPr/>
            </a:lvl1pPr>
          </a:lstStyle>
          <a:p>
            <a:pPr>
              <a:defRPr/>
            </a:pPr>
            <a:fld id="{3C2844C0-CEE6-41B4-99E9-7B5BBC1E5A6B}"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1588" y="0"/>
            <a:ext cx="9148762" cy="6851650"/>
            <a:chOff x="1" y="0"/>
            <a:chExt cx="5763" cy="4316"/>
          </a:xfrm>
        </p:grpSpPr>
        <p:sp>
          <p:nvSpPr>
            <p:cNvPr id="1229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it-IT"/>
            </a:p>
          </p:txBody>
        </p:sp>
        <p:sp>
          <p:nvSpPr>
            <p:cNvPr id="1229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it-IT"/>
            </a:p>
          </p:txBody>
        </p:sp>
        <p:sp>
          <p:nvSpPr>
            <p:cNvPr id="1229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it-IT"/>
            </a:p>
          </p:txBody>
        </p:sp>
        <p:grpSp>
          <p:nvGrpSpPr>
            <p:cNvPr id="2059" name="Group 6"/>
            <p:cNvGrpSpPr>
              <a:grpSpLocks/>
            </p:cNvGrpSpPr>
            <p:nvPr/>
          </p:nvGrpSpPr>
          <p:grpSpPr bwMode="auto">
            <a:xfrm>
              <a:off x="288" y="0"/>
              <a:ext cx="5098" cy="4316"/>
              <a:chOff x="288" y="0"/>
              <a:chExt cx="5098" cy="4316"/>
            </a:xfrm>
          </p:grpSpPr>
          <p:sp>
            <p:nvSpPr>
              <p:cNvPr id="1229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t-IT"/>
              </a:p>
            </p:txBody>
          </p:sp>
          <p:sp>
            <p:nvSpPr>
              <p:cNvPr id="1229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t-IT"/>
              </a:p>
            </p:txBody>
          </p:sp>
          <p:sp>
            <p:nvSpPr>
              <p:cNvPr id="1229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t-IT"/>
              </a:p>
            </p:txBody>
          </p:sp>
          <p:sp>
            <p:nvSpPr>
              <p:cNvPr id="1229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t-IT"/>
              </a:p>
            </p:txBody>
          </p:sp>
          <p:sp>
            <p:nvSpPr>
              <p:cNvPr id="1229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t-IT"/>
              </a:p>
            </p:txBody>
          </p:sp>
          <p:sp>
            <p:nvSpPr>
              <p:cNvPr id="1230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t-IT"/>
              </a:p>
            </p:txBody>
          </p:sp>
          <p:sp>
            <p:nvSpPr>
              <p:cNvPr id="1230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t-IT"/>
              </a:p>
            </p:txBody>
          </p:sp>
          <p:sp>
            <p:nvSpPr>
              <p:cNvPr id="1230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t-IT"/>
              </a:p>
            </p:txBody>
          </p:sp>
          <p:sp>
            <p:nvSpPr>
              <p:cNvPr id="1230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t-IT"/>
              </a:p>
            </p:txBody>
          </p:sp>
          <p:sp>
            <p:nvSpPr>
              <p:cNvPr id="1230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t-IT"/>
              </a:p>
            </p:txBody>
          </p:sp>
          <p:sp>
            <p:nvSpPr>
              <p:cNvPr id="1230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t-IT"/>
              </a:p>
            </p:txBody>
          </p:sp>
          <p:sp>
            <p:nvSpPr>
              <p:cNvPr id="1230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t-IT"/>
              </a:p>
            </p:txBody>
          </p:sp>
          <p:sp>
            <p:nvSpPr>
              <p:cNvPr id="1230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t-IT"/>
              </a:p>
            </p:txBody>
          </p:sp>
        </p:grpSp>
        <p:sp>
          <p:nvSpPr>
            <p:cNvPr id="1230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it-IT"/>
            </a:p>
          </p:txBody>
        </p:sp>
        <p:sp>
          <p:nvSpPr>
            <p:cNvPr id="1230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it-IT"/>
            </a:p>
          </p:txBody>
        </p:sp>
        <p:sp>
          <p:nvSpPr>
            <p:cNvPr id="1231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it-IT"/>
            </a:p>
          </p:txBody>
        </p:sp>
        <p:sp>
          <p:nvSpPr>
            <p:cNvPr id="1231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it-IT"/>
            </a:p>
          </p:txBody>
        </p:sp>
        <p:sp>
          <p:nvSpPr>
            <p:cNvPr id="1231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it-IT"/>
            </a:p>
          </p:txBody>
        </p:sp>
        <p:sp>
          <p:nvSpPr>
            <p:cNvPr id="1231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it-IT"/>
            </a:p>
          </p:txBody>
        </p:sp>
        <p:sp>
          <p:nvSpPr>
            <p:cNvPr id="1231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it-IT"/>
            </a:p>
          </p:txBody>
        </p:sp>
        <p:sp>
          <p:nvSpPr>
            <p:cNvPr id="1231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it-IT"/>
            </a:p>
          </p:txBody>
        </p:sp>
        <p:sp>
          <p:nvSpPr>
            <p:cNvPr id="1231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it-IT"/>
            </a:p>
          </p:txBody>
        </p:sp>
        <p:sp>
          <p:nvSpPr>
            <p:cNvPr id="1231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it-IT"/>
            </a:p>
          </p:txBody>
        </p:sp>
        <p:sp>
          <p:nvSpPr>
            <p:cNvPr id="1231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it-IT"/>
            </a:p>
          </p:txBody>
        </p:sp>
        <p:grpSp>
          <p:nvGrpSpPr>
            <p:cNvPr id="2071" name="Group 31"/>
            <p:cNvGrpSpPr>
              <a:grpSpLocks/>
            </p:cNvGrpSpPr>
            <p:nvPr/>
          </p:nvGrpSpPr>
          <p:grpSpPr bwMode="auto">
            <a:xfrm>
              <a:off x="1" y="392"/>
              <a:ext cx="5758" cy="1571"/>
              <a:chOff x="1" y="392"/>
              <a:chExt cx="5758" cy="1571"/>
            </a:xfrm>
          </p:grpSpPr>
          <p:sp>
            <p:nvSpPr>
              <p:cNvPr id="1232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it-IT"/>
              </a:p>
            </p:txBody>
          </p:sp>
          <p:sp>
            <p:nvSpPr>
              <p:cNvPr id="1232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it-IT"/>
              </a:p>
            </p:txBody>
          </p:sp>
          <p:sp>
            <p:nvSpPr>
              <p:cNvPr id="1232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it-IT"/>
              </a:p>
            </p:txBody>
          </p:sp>
          <p:sp>
            <p:nvSpPr>
              <p:cNvPr id="1232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it-IT"/>
              </a:p>
            </p:txBody>
          </p:sp>
          <p:sp>
            <p:nvSpPr>
              <p:cNvPr id="1232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it-IT"/>
              </a:p>
            </p:txBody>
          </p:sp>
        </p:grpSp>
        <p:sp>
          <p:nvSpPr>
            <p:cNvPr id="1232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it-IT"/>
            </a:p>
          </p:txBody>
        </p:sp>
        <p:sp>
          <p:nvSpPr>
            <p:cNvPr id="1232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it-IT"/>
            </a:p>
          </p:txBody>
        </p:sp>
      </p:grpSp>
      <p:sp>
        <p:nvSpPr>
          <p:cNvPr id="12327"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it-IT" smtClean="0"/>
              <a:t>Fare clic per modificare lo stile del titolo</a:t>
            </a:r>
          </a:p>
        </p:txBody>
      </p:sp>
      <p:sp>
        <p:nvSpPr>
          <p:cNvPr id="12328"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000000"/>
                  </a:outerShdw>
                </a:effectLst>
              </a:defRPr>
            </a:lvl1pPr>
          </a:lstStyle>
          <a:p>
            <a:pPr>
              <a:defRPr/>
            </a:pPr>
            <a:endParaRPr lang="it-IT"/>
          </a:p>
        </p:txBody>
      </p:sp>
      <p:sp>
        <p:nvSpPr>
          <p:cNvPr id="12329"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effectLst>
                  <a:outerShdw blurRad="38100" dist="38100" dir="2700000" algn="tl">
                    <a:srgbClr val="000000"/>
                  </a:outerShdw>
                </a:effectLst>
              </a:defRPr>
            </a:lvl1pPr>
          </a:lstStyle>
          <a:p>
            <a:pPr>
              <a:defRPr/>
            </a:pPr>
            <a:endParaRPr lang="it-IT"/>
          </a:p>
        </p:txBody>
      </p:sp>
      <p:sp>
        <p:nvSpPr>
          <p:cNvPr id="12330"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effectLst>
                  <a:outerShdw blurRad="38100" dist="38100" dir="2700000" algn="tl">
                    <a:srgbClr val="000000"/>
                  </a:outerShdw>
                </a:effectLst>
              </a:defRPr>
            </a:lvl1pPr>
          </a:lstStyle>
          <a:p>
            <a:pPr>
              <a:defRPr/>
            </a:pPr>
            <a:fld id="{B2377122-21D7-4A60-8DAC-2F0E800E9510}" type="slidenum">
              <a:rPr lang="it-IT"/>
              <a:pPr>
                <a:defRPr/>
              </a:pPr>
              <a:t>‹N›</a:t>
            </a:fld>
            <a:endParaRPr lang="it-IT"/>
          </a:p>
        </p:txBody>
      </p:sp>
      <p:sp>
        <p:nvSpPr>
          <p:cNvPr id="1233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Tree>
  </p:cSld>
  <p:clrMap bg1="dk2" tx1="lt1" bg2="dk1" tx2="lt2" accent1="accent1" accent2="accent2" accent3="accent3" accent4="accent4" accent5="accent5" accent6="accent6" hlink="hlink" folHlink="folHlink"/>
  <p:sldLayoutIdLst>
    <p:sldLayoutId id="2147483680" r:id="rId1"/>
    <p:sldLayoutId id="2147483679" r:id="rId2"/>
    <p:sldLayoutId id="2147483678" r:id="rId3"/>
    <p:sldLayoutId id="2147483677" r:id="rId4"/>
    <p:sldLayoutId id="2147483676" r:id="rId5"/>
    <p:sldLayoutId id="2147483675" r:id="rId6"/>
    <p:sldLayoutId id="2147483674" r:id="rId7"/>
    <p:sldLayoutId id="2147483673" r:id="rId8"/>
    <p:sldLayoutId id="2147483672" r:id="rId9"/>
    <p:sldLayoutId id="2147483671" r:id="rId10"/>
    <p:sldLayoutId id="2147483670"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1" fontAlgn="base" hangingPunct="1">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http://www.avvenireonline.it/NR/rdonlyres/F940492E-E347-426C-92DD-A5B6D675267F/371/chiavi.gif"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hyperlink" Target="http://images.google.it/imgres?imgurl=http://images.publicradio.org/content/2008/11/26/20081126_internationalkaties_33.jpg&amp;imgrefurl=http://minnesota.publicradio.org/display/web/2008/11/26/international_students_thanksgiving/&amp;usg=__teLdc7AoNc9PQFqVEfzkydC84dc=&amp;h=432&amp;w=650&amp;sz=79&amp;hl=it&amp;start=14&amp;um=1&amp;tbnid=vEJJB8Zw73ndTM:&amp;tbnh=91&amp;tbnw=137&amp;prev=/images?q%3Dinternational%2Bstudents%2Bafrica%26ndsp%3D20%26hl%3Dit%26rls%3DHPND,HPND:2006-22,HPND:it%26um%3D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ocialist-alliance.org/page.php?page=413"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stellamaris.net/ourlady.php?s=1"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571736" y="285728"/>
            <a:ext cx="6265863" cy="2500330"/>
          </a:xfrm>
        </p:spPr>
        <p:txBody>
          <a:bodyPr/>
          <a:lstStyle/>
          <a:p>
            <a:pPr eaLnBrk="1" hangingPunct="1">
              <a:defRPr/>
            </a:pPr>
            <a:r>
              <a:rPr lang="it-IT" sz="4800" dirty="0" smtClean="0">
                <a:solidFill>
                  <a:schemeClr val="folHlink"/>
                </a:solidFill>
              </a:rPr>
              <a:t>Pontificio Consiglio della Pastorale per i Migranti e gli Itineranti</a:t>
            </a:r>
          </a:p>
        </p:txBody>
      </p:sp>
      <p:pic>
        <p:nvPicPr>
          <p:cNvPr id="5126" name="Picture 6"/>
          <p:cNvPicPr preferRelativeResize="0">
            <a:picLocks noChangeArrowheads="1"/>
          </p:cNvPicPr>
          <p:nvPr/>
        </p:nvPicPr>
        <p:blipFill>
          <a:blip r:embed="rId2"/>
          <a:srcRect/>
          <a:stretch>
            <a:fillRect/>
          </a:stretch>
        </p:blipFill>
        <p:spPr bwMode="auto">
          <a:xfrm>
            <a:off x="5357817" y="3714752"/>
            <a:ext cx="3571901" cy="2857520"/>
          </a:xfrm>
          <a:prstGeom prst="rect">
            <a:avLst/>
          </a:prstGeom>
          <a:noFill/>
          <a:ln w="9525">
            <a:noFill/>
            <a:miter lim="800000"/>
            <a:headEnd/>
            <a:tailEnd/>
          </a:ln>
          <a:effectLst/>
        </p:spPr>
      </p:pic>
      <p:pic>
        <p:nvPicPr>
          <p:cNvPr id="5127" name="Picture 7"/>
          <p:cNvPicPr>
            <a:picLocks noChangeAspect="1" noChangeArrowheads="1"/>
          </p:cNvPicPr>
          <p:nvPr/>
        </p:nvPicPr>
        <p:blipFill>
          <a:blip r:embed="rId3"/>
          <a:srcRect/>
          <a:stretch>
            <a:fillRect/>
          </a:stretch>
        </p:blipFill>
        <p:spPr bwMode="auto">
          <a:xfrm>
            <a:off x="214282" y="3214686"/>
            <a:ext cx="4543425" cy="3505200"/>
          </a:xfrm>
          <a:prstGeom prst="rect">
            <a:avLst/>
          </a:prstGeom>
          <a:noFill/>
          <a:ln w="9525">
            <a:noFill/>
            <a:miter lim="800000"/>
            <a:headEnd/>
            <a:tailEnd/>
          </a:ln>
          <a:effectLst/>
        </p:spPr>
      </p:pic>
      <p:pic>
        <p:nvPicPr>
          <p:cNvPr id="5128" name="Picture 8" descr="http://www.avvenireonline.it/NR/rdonlyres/F940492E-E347-426C-92DD-A5B6D675267F/371/chiavi.gif"/>
          <p:cNvPicPr>
            <a:picLocks noChangeAspect="1" noChangeArrowheads="1"/>
          </p:cNvPicPr>
          <p:nvPr/>
        </p:nvPicPr>
        <p:blipFill>
          <a:blip r:embed="rId4" r:link="rId5"/>
          <a:srcRect/>
          <a:stretch>
            <a:fillRect/>
          </a:stretch>
        </p:blipFill>
        <p:spPr bwMode="auto">
          <a:xfrm>
            <a:off x="285720" y="214290"/>
            <a:ext cx="2214578" cy="257174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000628" y="277813"/>
            <a:ext cx="3686172" cy="1350962"/>
          </a:xfrm>
        </p:spPr>
        <p:txBody>
          <a:bodyPr/>
          <a:lstStyle/>
          <a:p>
            <a:pPr eaLnBrk="1" hangingPunct="1">
              <a:defRPr/>
            </a:pPr>
            <a:r>
              <a:rPr lang="es-ES" sz="4000" dirty="0" smtClean="0">
                <a:solidFill>
                  <a:schemeClr val="folHlink"/>
                </a:solidFill>
              </a:rPr>
              <a:t>Turismo, </a:t>
            </a:r>
            <a:r>
              <a:rPr lang="es-ES" sz="4000" dirty="0" err="1" smtClean="0">
                <a:solidFill>
                  <a:schemeClr val="folHlink"/>
                </a:solidFill>
              </a:rPr>
              <a:t>Pellegrinaggi</a:t>
            </a:r>
            <a:r>
              <a:rPr lang="es-ES" sz="4000" dirty="0" smtClean="0">
                <a:solidFill>
                  <a:schemeClr val="folHlink"/>
                </a:solidFill>
              </a:rPr>
              <a:t> e </a:t>
            </a:r>
            <a:r>
              <a:rPr lang="es-ES" sz="4000" dirty="0" err="1" smtClean="0">
                <a:solidFill>
                  <a:schemeClr val="folHlink"/>
                </a:solidFill>
              </a:rPr>
              <a:t>Santuari</a:t>
            </a:r>
            <a:endParaRPr lang="it-IT" sz="4000" dirty="0" smtClean="0">
              <a:solidFill>
                <a:schemeClr val="folHlink"/>
              </a:solidFill>
            </a:endParaRPr>
          </a:p>
        </p:txBody>
      </p:sp>
      <p:pic>
        <p:nvPicPr>
          <p:cNvPr id="13315" name="Picture 7" descr="TA004860"/>
          <p:cNvPicPr>
            <a:picLocks noChangeAspect="1" noChangeArrowheads="1"/>
          </p:cNvPicPr>
          <p:nvPr/>
        </p:nvPicPr>
        <p:blipFill>
          <a:blip r:embed="rId2"/>
          <a:srcRect/>
          <a:stretch>
            <a:fillRect/>
          </a:stretch>
        </p:blipFill>
        <p:spPr bwMode="auto">
          <a:xfrm>
            <a:off x="2124075" y="1"/>
            <a:ext cx="3019429" cy="2114550"/>
          </a:xfrm>
          <a:prstGeom prst="rect">
            <a:avLst/>
          </a:prstGeom>
          <a:noFill/>
          <a:ln w="9525">
            <a:noFill/>
            <a:miter lim="800000"/>
            <a:headEnd/>
            <a:tailEnd/>
          </a:ln>
        </p:spPr>
      </p:pic>
      <p:pic>
        <p:nvPicPr>
          <p:cNvPr id="13316" name="Picture 8" descr="lev01_pilgrimage"/>
          <p:cNvPicPr>
            <a:picLocks noChangeAspect="1" noChangeArrowheads="1"/>
          </p:cNvPicPr>
          <p:nvPr/>
        </p:nvPicPr>
        <p:blipFill>
          <a:blip r:embed="rId3" cstate="print"/>
          <a:srcRect/>
          <a:stretch>
            <a:fillRect/>
          </a:stretch>
        </p:blipFill>
        <p:spPr bwMode="auto">
          <a:xfrm>
            <a:off x="323850" y="404813"/>
            <a:ext cx="1319192" cy="1809741"/>
          </a:xfrm>
          <a:prstGeom prst="rect">
            <a:avLst/>
          </a:prstGeom>
          <a:noFill/>
          <a:ln w="9525">
            <a:noFill/>
            <a:miter lim="800000"/>
            <a:headEnd/>
            <a:tailEnd/>
          </a:ln>
        </p:spPr>
      </p:pic>
      <p:pic>
        <p:nvPicPr>
          <p:cNvPr id="13317" name="Picture 10" descr="tourists03"/>
          <p:cNvPicPr>
            <a:picLocks noChangeAspect="1" noChangeArrowheads="1"/>
          </p:cNvPicPr>
          <p:nvPr/>
        </p:nvPicPr>
        <p:blipFill>
          <a:blip r:embed="rId4"/>
          <a:srcRect/>
          <a:stretch>
            <a:fillRect/>
          </a:stretch>
        </p:blipFill>
        <p:spPr bwMode="auto">
          <a:xfrm>
            <a:off x="1258888" y="260350"/>
            <a:ext cx="1338262" cy="1006475"/>
          </a:xfrm>
          <a:prstGeom prst="rect">
            <a:avLst/>
          </a:prstGeom>
          <a:noFill/>
          <a:ln w="9525">
            <a:noFill/>
            <a:miter lim="800000"/>
            <a:headEnd/>
            <a:tailEnd/>
          </a:ln>
        </p:spPr>
      </p:pic>
      <p:sp>
        <p:nvSpPr>
          <p:cNvPr id="26638" name="Rectangle 14"/>
          <p:cNvSpPr>
            <a:spLocks noChangeArrowheads="1"/>
          </p:cNvSpPr>
          <p:nvPr/>
        </p:nvSpPr>
        <p:spPr bwMode="auto">
          <a:xfrm>
            <a:off x="250825" y="2282825"/>
            <a:ext cx="8497888" cy="4314825"/>
          </a:xfrm>
          <a:prstGeom prst="rect">
            <a:avLst/>
          </a:prstGeom>
          <a:noFill/>
          <a:ln w="9525">
            <a:noFill/>
            <a:miter lim="800000"/>
            <a:headEnd/>
            <a:tailEnd/>
          </a:ln>
          <a:effectLst/>
        </p:spPr>
        <p:txBody>
          <a:bodyPr/>
          <a:lstStyle/>
          <a:p>
            <a:pPr marL="342900" indent="-342900" algn="just">
              <a:lnSpc>
                <a:spcPct val="80000"/>
              </a:lnSpc>
              <a:spcBef>
                <a:spcPct val="20000"/>
              </a:spcBef>
              <a:buClr>
                <a:schemeClr val="hlink"/>
              </a:buClr>
              <a:buSzPct val="60000"/>
              <a:buFont typeface="Wingdings" pitchFamily="2" charset="2"/>
              <a:buChar char="Ø"/>
              <a:defRPr/>
            </a:pPr>
            <a:r>
              <a:rPr lang="it-IT" sz="2800" dirty="0" smtClean="0">
                <a:solidFill>
                  <a:srgbClr val="FFFF00"/>
                </a:solidFill>
                <a:effectLst>
                  <a:outerShdw blurRad="38100" dist="38100" dir="2700000" algn="tl">
                    <a:srgbClr val="000000"/>
                  </a:outerShdw>
                </a:effectLst>
              </a:rPr>
              <a:t>Direttorio </a:t>
            </a:r>
            <a:r>
              <a:rPr lang="it-IT" sz="2800" dirty="0">
                <a:solidFill>
                  <a:srgbClr val="FFFF00"/>
                </a:solidFill>
                <a:effectLst>
                  <a:outerShdw blurRad="38100" dist="38100" dir="2700000" algn="tl">
                    <a:srgbClr val="000000"/>
                  </a:outerShdw>
                </a:effectLst>
              </a:rPr>
              <a:t>“Peregrinans in terra” [1969]</a:t>
            </a:r>
          </a:p>
          <a:p>
            <a:pPr marL="342900" indent="-342900" algn="just">
              <a:lnSpc>
                <a:spcPct val="80000"/>
              </a:lnSpc>
              <a:spcBef>
                <a:spcPct val="20000"/>
              </a:spcBef>
              <a:buClr>
                <a:schemeClr val="hlink"/>
              </a:buClr>
              <a:buSzPct val="60000"/>
              <a:buFont typeface="Wingdings" pitchFamily="2" charset="2"/>
              <a:buChar char="Ø"/>
              <a:defRPr/>
            </a:pPr>
            <a:endParaRPr lang="it-IT" sz="2000" dirty="0">
              <a:solidFill>
                <a:srgbClr val="FFFF00"/>
              </a:solidFill>
              <a:effectLst>
                <a:outerShdw blurRad="38100" dist="38100" dir="2700000" algn="tl">
                  <a:srgbClr val="000000"/>
                </a:outerShdw>
              </a:effectLst>
            </a:endParaRPr>
          </a:p>
          <a:p>
            <a:pPr marL="342900" indent="-342900">
              <a:lnSpc>
                <a:spcPct val="80000"/>
              </a:lnSpc>
              <a:spcBef>
                <a:spcPct val="20000"/>
              </a:spcBef>
              <a:buClr>
                <a:schemeClr val="hlink"/>
              </a:buClr>
              <a:buSzPct val="60000"/>
              <a:buFont typeface="Wingdings" pitchFamily="2" charset="2"/>
              <a:buChar char="Ø"/>
              <a:defRPr/>
            </a:pPr>
            <a:r>
              <a:rPr lang="it-IT" sz="2800" dirty="0" smtClean="0">
                <a:solidFill>
                  <a:srgbClr val="FFFF00"/>
                </a:solidFill>
                <a:effectLst>
                  <a:outerShdw blurRad="38100" dist="38100" dir="2700000" algn="tl">
                    <a:srgbClr val="000000"/>
                  </a:outerShdw>
                </a:effectLst>
              </a:rPr>
              <a:t>“Orientamenti per una Pastorale del Turismo” [2001]</a:t>
            </a:r>
          </a:p>
          <a:p>
            <a:pPr marL="342900" indent="-342900" algn="just">
              <a:lnSpc>
                <a:spcPct val="80000"/>
              </a:lnSpc>
              <a:spcBef>
                <a:spcPct val="20000"/>
              </a:spcBef>
              <a:buClr>
                <a:schemeClr val="hlink"/>
              </a:buClr>
              <a:buSzPct val="60000"/>
              <a:buFont typeface="Wingdings" pitchFamily="2" charset="2"/>
              <a:buChar char="Ø"/>
              <a:defRPr/>
            </a:pPr>
            <a:endParaRPr lang="it-IT" sz="2000" dirty="0" smtClean="0">
              <a:solidFill>
                <a:srgbClr val="FFFF00"/>
              </a:solidFill>
              <a:effectLst>
                <a:outerShdw blurRad="38100" dist="38100" dir="2700000" algn="tl">
                  <a:srgbClr val="000000"/>
                </a:outerShdw>
              </a:effectLst>
            </a:endParaRPr>
          </a:p>
          <a:p>
            <a:pPr marL="342900" indent="-342900" algn="ctr">
              <a:lnSpc>
                <a:spcPct val="80000"/>
              </a:lnSpc>
              <a:spcBef>
                <a:spcPct val="20000"/>
              </a:spcBef>
              <a:buClr>
                <a:schemeClr val="hlink"/>
              </a:buClr>
              <a:buSzPct val="60000"/>
              <a:buFont typeface="Wingdings" pitchFamily="2" charset="2"/>
              <a:buNone/>
              <a:defRPr/>
            </a:pPr>
            <a:r>
              <a:rPr lang="it-IT" sz="2800" dirty="0" smtClean="0">
                <a:effectLst>
                  <a:outerShdw blurRad="38100" dist="38100" dir="2700000" algn="tl">
                    <a:srgbClr val="000000"/>
                  </a:outerShdw>
                </a:effectLst>
              </a:rPr>
              <a:t>***</a:t>
            </a:r>
          </a:p>
          <a:p>
            <a:pPr marL="342900" indent="-342900">
              <a:lnSpc>
                <a:spcPct val="80000"/>
              </a:lnSpc>
              <a:spcBef>
                <a:spcPct val="20000"/>
              </a:spcBef>
              <a:buClr>
                <a:schemeClr val="hlink"/>
              </a:buClr>
              <a:buSzPct val="60000"/>
              <a:buFont typeface="Wingdings" pitchFamily="2" charset="2"/>
              <a:buChar char="Ø"/>
              <a:defRPr/>
            </a:pPr>
            <a:r>
              <a:rPr lang="it-IT" sz="2800" dirty="0" smtClean="0">
                <a:solidFill>
                  <a:srgbClr val="FFFF00"/>
                </a:solidFill>
                <a:effectLst>
                  <a:outerShdw blurRad="38100" dist="38100" dir="2700000" algn="tl">
                    <a:srgbClr val="000000"/>
                  </a:outerShdw>
                </a:effectLst>
              </a:rPr>
              <a:t>“Il pellegrinaggio nel Grande Giubileo dell’anno 2000” [1998]</a:t>
            </a:r>
          </a:p>
          <a:p>
            <a:pPr marL="342900" indent="-342900" algn="just">
              <a:lnSpc>
                <a:spcPct val="80000"/>
              </a:lnSpc>
              <a:spcBef>
                <a:spcPct val="20000"/>
              </a:spcBef>
              <a:buClr>
                <a:schemeClr val="hlink"/>
              </a:buClr>
              <a:buSzPct val="60000"/>
              <a:buFont typeface="Wingdings" pitchFamily="2" charset="2"/>
              <a:buChar char="Ø"/>
              <a:defRPr/>
            </a:pPr>
            <a:endParaRPr lang="it-IT" sz="2000" dirty="0" smtClean="0">
              <a:solidFill>
                <a:srgbClr val="FFFF00"/>
              </a:solidFill>
              <a:effectLst>
                <a:outerShdw blurRad="38100" dist="38100" dir="2700000" algn="tl">
                  <a:srgbClr val="000000"/>
                </a:outerShdw>
              </a:effectLst>
            </a:endParaRPr>
          </a:p>
          <a:p>
            <a:pPr marL="342900" indent="-342900">
              <a:lnSpc>
                <a:spcPct val="80000"/>
              </a:lnSpc>
              <a:spcBef>
                <a:spcPct val="20000"/>
              </a:spcBef>
              <a:buClr>
                <a:schemeClr val="hlink"/>
              </a:buClr>
              <a:buSzPct val="60000"/>
              <a:buFont typeface="Wingdings" pitchFamily="2" charset="2"/>
              <a:buChar char="Ø"/>
              <a:defRPr/>
            </a:pPr>
            <a:r>
              <a:rPr lang="it-IT" sz="2800" dirty="0" smtClean="0">
                <a:solidFill>
                  <a:srgbClr val="FFFF00"/>
                </a:solidFill>
                <a:effectLst>
                  <a:outerShdw blurRad="38100" dist="38100" dir="2700000" algn="tl">
                    <a:srgbClr val="000000"/>
                  </a:outerShdw>
                </a:effectLst>
              </a:rPr>
              <a:t>“Il Santuario. Memoria, presenza e profezia del Dio vivo” [1999]</a:t>
            </a:r>
            <a:endParaRPr lang="it-IT" sz="220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357950" y="277813"/>
            <a:ext cx="2643206" cy="1722427"/>
          </a:xfrm>
        </p:spPr>
        <p:txBody>
          <a:bodyPr/>
          <a:lstStyle/>
          <a:p>
            <a:pPr eaLnBrk="1" hangingPunct="1">
              <a:defRPr/>
            </a:pPr>
            <a:r>
              <a:rPr lang="es-ES" sz="4000" dirty="0" smtClean="0">
                <a:solidFill>
                  <a:schemeClr val="folHlink"/>
                </a:solidFill>
              </a:rPr>
              <a:t>Aviazione Civile</a:t>
            </a:r>
            <a:endParaRPr lang="it-IT" sz="4000" dirty="0" smtClean="0">
              <a:solidFill>
                <a:schemeClr val="folHlink"/>
              </a:solidFill>
            </a:endParaRPr>
          </a:p>
        </p:txBody>
      </p:sp>
      <p:sp>
        <p:nvSpPr>
          <p:cNvPr id="28683" name="Rectangle 11"/>
          <p:cNvSpPr>
            <a:spLocks noChangeArrowheads="1"/>
          </p:cNvSpPr>
          <p:nvPr/>
        </p:nvSpPr>
        <p:spPr bwMode="auto">
          <a:xfrm>
            <a:off x="0" y="2282825"/>
            <a:ext cx="9143999" cy="4360885"/>
          </a:xfrm>
          <a:prstGeom prst="rect">
            <a:avLst/>
          </a:prstGeom>
          <a:noFill/>
          <a:ln w="9525">
            <a:noFill/>
            <a:miter lim="800000"/>
            <a:headEnd/>
            <a:tailEnd/>
          </a:ln>
          <a:effectLst/>
        </p:spPr>
        <p:txBody>
          <a:bodyPr/>
          <a:lstStyle/>
          <a:p>
            <a:pPr marL="342900" indent="-342900">
              <a:lnSpc>
                <a:spcPct val="80000"/>
              </a:lnSpc>
              <a:spcBef>
                <a:spcPct val="20000"/>
              </a:spcBef>
              <a:buClr>
                <a:schemeClr val="hlink"/>
              </a:buClr>
              <a:buSzPct val="60000"/>
              <a:buFont typeface="Wingdings" pitchFamily="2" charset="2"/>
              <a:buChar char="Ø"/>
              <a:defRPr/>
            </a:pPr>
            <a:r>
              <a:rPr lang="it-IT" sz="2800" dirty="0" smtClean="0">
                <a:solidFill>
                  <a:srgbClr val="FFFF00"/>
                </a:solidFill>
                <a:effectLst>
                  <a:outerShdw blurRad="38100" dist="38100" dir="2700000" algn="tl">
                    <a:srgbClr val="000000"/>
                  </a:outerShdw>
                </a:effectLst>
              </a:rPr>
              <a:t>“Direttive della Pastorale Cattolica dell’Aviazione Civile” </a:t>
            </a:r>
            <a:r>
              <a:rPr lang="it-IT" sz="2800" dirty="0">
                <a:solidFill>
                  <a:srgbClr val="FFFF00"/>
                </a:solidFill>
                <a:effectLst>
                  <a:outerShdw blurRad="38100" dist="38100" dir="2700000" algn="tl">
                    <a:srgbClr val="000000"/>
                  </a:outerShdw>
                </a:effectLst>
              </a:rPr>
              <a:t>[1995]</a:t>
            </a:r>
          </a:p>
          <a:p>
            <a:pPr marL="342900" indent="-342900" algn="just">
              <a:lnSpc>
                <a:spcPct val="80000"/>
              </a:lnSpc>
              <a:spcBef>
                <a:spcPct val="20000"/>
              </a:spcBef>
              <a:buClr>
                <a:schemeClr val="hlink"/>
              </a:buClr>
              <a:buSzPct val="60000"/>
              <a:buFont typeface="Wingdings" pitchFamily="2" charset="2"/>
              <a:buChar char="n"/>
              <a:defRPr/>
            </a:pPr>
            <a:endParaRPr lang="it-IT" sz="2400" dirty="0">
              <a:effectLst>
                <a:outerShdw blurRad="38100" dist="38100" dir="2700000" algn="tl">
                  <a:srgbClr val="000000"/>
                </a:outerShdw>
              </a:effectLst>
            </a:endParaRPr>
          </a:p>
          <a:p>
            <a:pPr marL="342900" indent="-342900">
              <a:lnSpc>
                <a:spcPct val="80000"/>
              </a:lnSpc>
              <a:spcBef>
                <a:spcPct val="20000"/>
              </a:spcBef>
              <a:buClr>
                <a:schemeClr val="hlink"/>
              </a:buClr>
              <a:buSzPct val="60000"/>
              <a:buFont typeface="Wingdings" pitchFamily="2" charset="2"/>
              <a:buChar char="§"/>
              <a:defRPr/>
            </a:pPr>
            <a:r>
              <a:rPr lang="it-IT" sz="2200" dirty="0" smtClean="0">
                <a:effectLst>
                  <a:outerShdw blurRad="38100" dist="38100" dir="2700000" algn="tl">
                    <a:srgbClr val="000000"/>
                  </a:outerShdw>
                </a:effectLst>
              </a:rPr>
              <a:t>“La Pastorale dell’Aviazione Civile è una partecipazione alla missione universale della Chiesa nella proclamazione della Buona Novella a tutti gli uomini nel contesto</a:t>
            </a:r>
          </a:p>
          <a:p>
            <a:pPr marL="342900" indent="-342900" algn="just">
              <a:lnSpc>
                <a:spcPct val="80000"/>
              </a:lnSpc>
              <a:spcBef>
                <a:spcPct val="20000"/>
              </a:spcBef>
              <a:buClr>
                <a:schemeClr val="hlink"/>
              </a:buClr>
              <a:buSzPct val="60000"/>
              <a:buFont typeface="Wingdings" pitchFamily="2" charset="2"/>
              <a:buChar char="§"/>
              <a:defRPr/>
            </a:pPr>
            <a:r>
              <a:rPr lang="it-IT" sz="2200" dirty="0" smtClean="0">
                <a:effectLst>
                  <a:outerShdw blurRad="38100" dist="38100" dir="2700000" algn="tl">
                    <a:srgbClr val="000000"/>
                  </a:outerShdw>
                </a:effectLst>
              </a:rPr>
              <a:t>specificio dell’Aviazione Civile” [4]</a:t>
            </a:r>
          </a:p>
          <a:p>
            <a:pPr marL="342900" indent="-342900" algn="just">
              <a:lnSpc>
                <a:spcPct val="80000"/>
              </a:lnSpc>
              <a:spcBef>
                <a:spcPct val="20000"/>
              </a:spcBef>
              <a:buClr>
                <a:schemeClr val="hlink"/>
              </a:buClr>
              <a:buSzPct val="60000"/>
              <a:buFont typeface="Wingdings" pitchFamily="2" charset="2"/>
              <a:buChar char="§"/>
              <a:defRPr/>
            </a:pPr>
            <a:endParaRPr lang="it-IT" sz="1400" dirty="0" smtClean="0">
              <a:effectLst>
                <a:outerShdw blurRad="38100" dist="38100" dir="2700000" algn="tl">
                  <a:srgbClr val="000000"/>
                </a:outerShdw>
              </a:effectLst>
            </a:endParaRPr>
          </a:p>
          <a:p>
            <a:pPr marL="342900" indent="-342900" algn="just">
              <a:lnSpc>
                <a:spcPct val="80000"/>
              </a:lnSpc>
              <a:spcBef>
                <a:spcPct val="20000"/>
              </a:spcBef>
              <a:buClr>
                <a:schemeClr val="hlink"/>
              </a:buClr>
              <a:buSzPct val="60000"/>
              <a:buFont typeface="Wingdings" pitchFamily="2" charset="2"/>
              <a:buChar char="§"/>
              <a:defRPr/>
            </a:pPr>
            <a:r>
              <a:rPr lang="it-IT" sz="2200" dirty="0" smtClean="0">
                <a:effectLst>
                  <a:outerShdw blurRad="38100" dist="38100" dir="2700000" algn="tl">
                    <a:srgbClr val="000000"/>
                  </a:outerShdw>
                </a:effectLst>
              </a:rPr>
              <a:t>“Il cuore spirituale dell’aeroporto, dove Cristo</a:t>
            </a:r>
          </a:p>
          <a:p>
            <a:pPr marL="342900" indent="-342900">
              <a:lnSpc>
                <a:spcPct val="80000"/>
              </a:lnSpc>
              <a:spcBef>
                <a:spcPct val="20000"/>
              </a:spcBef>
              <a:buClr>
                <a:schemeClr val="hlink"/>
              </a:buClr>
              <a:buSzPct val="60000"/>
              <a:buFont typeface="Wingdings" pitchFamily="2" charset="2"/>
              <a:buChar char="§"/>
              <a:defRPr/>
            </a:pPr>
            <a:r>
              <a:rPr lang="it-IT" sz="2200" dirty="0" smtClean="0">
                <a:effectLst>
                  <a:outerShdw blurRad="38100" dist="38100" dir="2700000" algn="tl">
                    <a:srgbClr val="000000"/>
                  </a:outerShdw>
                </a:effectLst>
              </a:rPr>
              <a:t>parla a ciascuno nell’intimità</a:t>
            </a:r>
          </a:p>
          <a:p>
            <a:pPr marL="342900" indent="-342900" algn="just">
              <a:lnSpc>
                <a:spcPct val="80000"/>
              </a:lnSpc>
              <a:spcBef>
                <a:spcPct val="20000"/>
              </a:spcBef>
              <a:buClr>
                <a:schemeClr val="hlink"/>
              </a:buClr>
              <a:buSzPct val="60000"/>
              <a:buFont typeface="Wingdings" pitchFamily="2" charset="2"/>
              <a:buChar char="§"/>
              <a:defRPr/>
            </a:pPr>
            <a:r>
              <a:rPr lang="it-IT" sz="2200" dirty="0" smtClean="0">
                <a:effectLst>
                  <a:outerShdw blurRad="38100" dist="38100" dir="2700000" algn="tl">
                    <a:srgbClr val="000000"/>
                  </a:outerShdw>
                </a:effectLst>
              </a:rPr>
              <a:t>del silenzio, </a:t>
            </a:r>
          </a:p>
          <a:p>
            <a:pPr marL="342900" indent="-342900" algn="just">
              <a:lnSpc>
                <a:spcPct val="80000"/>
              </a:lnSpc>
              <a:spcBef>
                <a:spcPct val="20000"/>
              </a:spcBef>
              <a:buClr>
                <a:schemeClr val="hlink"/>
              </a:buClr>
              <a:buSzPct val="60000"/>
              <a:buFont typeface="Wingdings" pitchFamily="2" charset="2"/>
              <a:buChar char="§"/>
              <a:defRPr/>
            </a:pPr>
            <a:r>
              <a:rPr lang="it-IT" sz="2200" dirty="0" smtClean="0">
                <a:effectLst>
                  <a:outerShdw blurRad="38100" dist="38100" dir="2700000" algn="tl">
                    <a:srgbClr val="000000"/>
                  </a:outerShdw>
                </a:effectLst>
              </a:rPr>
              <a:t>è la cappella</a:t>
            </a:r>
          </a:p>
          <a:p>
            <a:pPr marL="342900" indent="-342900" algn="just">
              <a:lnSpc>
                <a:spcPct val="80000"/>
              </a:lnSpc>
              <a:spcBef>
                <a:spcPct val="20000"/>
              </a:spcBef>
              <a:buClr>
                <a:schemeClr val="hlink"/>
              </a:buClr>
              <a:buSzPct val="60000"/>
              <a:buFont typeface="Wingdings" pitchFamily="2" charset="2"/>
              <a:buChar char="§"/>
              <a:defRPr/>
            </a:pPr>
            <a:r>
              <a:rPr lang="it-IT" sz="2200" dirty="0" smtClean="0">
                <a:effectLst>
                  <a:outerShdw blurRad="38100" dist="38100" dir="2700000" algn="tl">
                    <a:srgbClr val="000000"/>
                  </a:outerShdw>
                </a:effectLst>
              </a:rPr>
              <a:t>dell’aeroporto” [</a:t>
            </a:r>
            <a:r>
              <a:rPr lang="it-IT" sz="2200" dirty="0">
                <a:effectLst>
                  <a:outerShdw blurRad="38100" dist="38100" dir="2700000" algn="tl">
                    <a:srgbClr val="000000"/>
                  </a:outerShdw>
                </a:effectLst>
              </a:rPr>
              <a:t>16]</a:t>
            </a:r>
          </a:p>
        </p:txBody>
      </p:sp>
      <p:pic>
        <p:nvPicPr>
          <p:cNvPr id="14340" name="Picture 12" descr="1088921-To_and_From_Dublin_Airport-Dublin"/>
          <p:cNvPicPr>
            <a:picLocks noChangeAspect="1" noChangeArrowheads="1"/>
          </p:cNvPicPr>
          <p:nvPr/>
        </p:nvPicPr>
        <p:blipFill>
          <a:blip r:embed="rId2"/>
          <a:srcRect/>
          <a:stretch>
            <a:fillRect/>
          </a:stretch>
        </p:blipFill>
        <p:spPr bwMode="auto">
          <a:xfrm>
            <a:off x="4786314" y="5286388"/>
            <a:ext cx="2952750" cy="1374776"/>
          </a:xfrm>
          <a:prstGeom prst="rect">
            <a:avLst/>
          </a:prstGeom>
          <a:noFill/>
          <a:ln w="9525">
            <a:noFill/>
            <a:miter lim="800000"/>
            <a:headEnd/>
            <a:tailEnd/>
          </a:ln>
        </p:spPr>
      </p:pic>
      <p:pic>
        <p:nvPicPr>
          <p:cNvPr id="14341" name="Picture 13" descr="JFK chapels panorama 76603502_181dcdbedc"/>
          <p:cNvPicPr>
            <a:picLocks noChangeAspect="1" noChangeArrowheads="1"/>
          </p:cNvPicPr>
          <p:nvPr/>
        </p:nvPicPr>
        <p:blipFill>
          <a:blip r:embed="rId3">
            <a:lum bright="6000"/>
          </a:blip>
          <a:srcRect l="30739" t="6335" r="56754" b="4826"/>
          <a:stretch>
            <a:fillRect/>
          </a:stretch>
        </p:blipFill>
        <p:spPr bwMode="auto">
          <a:xfrm>
            <a:off x="969963" y="476250"/>
            <a:ext cx="936625" cy="1152525"/>
          </a:xfrm>
          <a:prstGeom prst="rect">
            <a:avLst/>
          </a:prstGeom>
          <a:noFill/>
          <a:ln w="9525">
            <a:noFill/>
            <a:miter lim="800000"/>
            <a:headEnd/>
            <a:tailEnd/>
          </a:ln>
        </p:spPr>
      </p:pic>
      <p:pic>
        <p:nvPicPr>
          <p:cNvPr id="14342" name="Picture 14" descr="JFK chapels panorama 76603502_181dcdbedc"/>
          <p:cNvPicPr>
            <a:picLocks noChangeAspect="1" noChangeArrowheads="1"/>
          </p:cNvPicPr>
          <p:nvPr/>
        </p:nvPicPr>
        <p:blipFill>
          <a:blip r:embed="rId3">
            <a:lum bright="6000"/>
          </a:blip>
          <a:srcRect l="47105" t="6335" r="38478" b="4826"/>
          <a:stretch>
            <a:fillRect/>
          </a:stretch>
        </p:blipFill>
        <p:spPr bwMode="auto">
          <a:xfrm>
            <a:off x="1835150" y="476250"/>
            <a:ext cx="1079500" cy="1152525"/>
          </a:xfrm>
          <a:prstGeom prst="rect">
            <a:avLst/>
          </a:prstGeom>
          <a:noFill/>
          <a:ln w="9525">
            <a:noFill/>
            <a:miter lim="800000"/>
            <a:headEnd/>
            <a:tailEnd/>
          </a:ln>
        </p:spPr>
      </p:pic>
      <p:pic>
        <p:nvPicPr>
          <p:cNvPr id="14343" name="Picture 15" descr="images Cleveland Hopkins chapel"/>
          <p:cNvPicPr>
            <a:picLocks noChangeAspect="1" noChangeArrowheads="1"/>
          </p:cNvPicPr>
          <p:nvPr/>
        </p:nvPicPr>
        <p:blipFill>
          <a:blip r:embed="rId4">
            <a:lum bright="6000"/>
          </a:blip>
          <a:srcRect/>
          <a:stretch>
            <a:fillRect/>
          </a:stretch>
        </p:blipFill>
        <p:spPr bwMode="auto">
          <a:xfrm>
            <a:off x="395288" y="476250"/>
            <a:ext cx="590550" cy="1158875"/>
          </a:xfrm>
          <a:prstGeom prst="rect">
            <a:avLst/>
          </a:prstGeom>
          <a:noFill/>
          <a:ln w="9525">
            <a:noFill/>
            <a:miter lim="800000"/>
            <a:headEnd/>
            <a:tailEnd/>
          </a:ln>
        </p:spPr>
      </p:pic>
      <p:pic>
        <p:nvPicPr>
          <p:cNvPr id="14344" name="Picture 16" descr="Chicago O'Hare airport DSCF6627"/>
          <p:cNvPicPr>
            <a:picLocks noChangeAspect="1" noChangeArrowheads="1"/>
          </p:cNvPicPr>
          <p:nvPr/>
        </p:nvPicPr>
        <p:blipFill>
          <a:blip r:embed="rId5"/>
          <a:srcRect l="23750" t="52809" r="26898" b="15144"/>
          <a:stretch>
            <a:fillRect/>
          </a:stretch>
        </p:blipFill>
        <p:spPr bwMode="auto">
          <a:xfrm>
            <a:off x="2700338" y="142853"/>
            <a:ext cx="3800488" cy="2062186"/>
          </a:xfrm>
          <a:prstGeom prst="rect">
            <a:avLst/>
          </a:prstGeom>
          <a:noFill/>
          <a:ln w="9525">
            <a:noFill/>
            <a:miter lim="800000"/>
            <a:headEnd/>
            <a:tailEnd/>
          </a:ln>
        </p:spPr>
      </p:pic>
      <p:pic>
        <p:nvPicPr>
          <p:cNvPr id="14345" name="Picture 17" descr="Alitalia planes newsmlmmd_3c8321a6d474ce76f1b95de8a12e6581_2310_an-unidentified-carrier-s-airliner--top--takes-offb"/>
          <p:cNvPicPr>
            <a:picLocks noChangeAspect="1" noChangeArrowheads="1"/>
          </p:cNvPicPr>
          <p:nvPr/>
        </p:nvPicPr>
        <p:blipFill>
          <a:blip r:embed="rId6"/>
          <a:srcRect/>
          <a:stretch>
            <a:fillRect/>
          </a:stretch>
        </p:blipFill>
        <p:spPr bwMode="auto">
          <a:xfrm>
            <a:off x="7786710" y="4071942"/>
            <a:ext cx="1162050" cy="26495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214290"/>
            <a:ext cx="3328982" cy="1139825"/>
          </a:xfrm>
        </p:spPr>
        <p:txBody>
          <a:bodyPr/>
          <a:lstStyle/>
          <a:p>
            <a:pPr eaLnBrk="1" hangingPunct="1">
              <a:defRPr/>
            </a:pPr>
            <a:r>
              <a:rPr lang="es-ES" sz="4000" dirty="0" err="1" smtClean="0">
                <a:solidFill>
                  <a:schemeClr val="folHlink"/>
                </a:solidFill>
              </a:rPr>
              <a:t>Studenti</a:t>
            </a:r>
            <a:r>
              <a:rPr lang="es-ES" sz="4000" dirty="0" smtClean="0">
                <a:solidFill>
                  <a:schemeClr val="folHlink"/>
                </a:solidFill>
              </a:rPr>
              <a:t> </a:t>
            </a:r>
            <a:r>
              <a:rPr lang="es-ES" sz="4000" dirty="0" err="1" smtClean="0">
                <a:solidFill>
                  <a:schemeClr val="folHlink"/>
                </a:solidFill>
              </a:rPr>
              <a:t>internazionali</a:t>
            </a:r>
            <a:endParaRPr lang="it-IT" sz="4000" dirty="0" smtClean="0">
              <a:solidFill>
                <a:schemeClr val="folHlink"/>
              </a:solidFill>
            </a:endParaRPr>
          </a:p>
        </p:txBody>
      </p:sp>
      <p:pic>
        <p:nvPicPr>
          <p:cNvPr id="15363" name="Picture 7" descr="internew"/>
          <p:cNvPicPr>
            <a:picLocks noChangeAspect="1" noChangeArrowheads="1"/>
          </p:cNvPicPr>
          <p:nvPr/>
        </p:nvPicPr>
        <p:blipFill>
          <a:blip r:embed="rId2"/>
          <a:srcRect/>
          <a:stretch>
            <a:fillRect/>
          </a:stretch>
        </p:blipFill>
        <p:spPr bwMode="auto">
          <a:xfrm>
            <a:off x="3286116" y="142852"/>
            <a:ext cx="2444755" cy="1571636"/>
          </a:xfrm>
          <a:prstGeom prst="rect">
            <a:avLst/>
          </a:prstGeom>
          <a:noFill/>
          <a:ln w="9525">
            <a:noFill/>
            <a:miter lim="800000"/>
            <a:headEnd/>
            <a:tailEnd/>
          </a:ln>
        </p:spPr>
      </p:pic>
      <p:pic>
        <p:nvPicPr>
          <p:cNvPr id="15364" name="Picture 9" descr="isp_student_graduation"/>
          <p:cNvPicPr>
            <a:picLocks noChangeAspect="1" noChangeArrowheads="1"/>
          </p:cNvPicPr>
          <p:nvPr/>
        </p:nvPicPr>
        <p:blipFill>
          <a:blip r:embed="rId3"/>
          <a:srcRect/>
          <a:stretch>
            <a:fillRect/>
          </a:stretch>
        </p:blipFill>
        <p:spPr bwMode="auto">
          <a:xfrm>
            <a:off x="5857885" y="0"/>
            <a:ext cx="3286116" cy="2357430"/>
          </a:xfrm>
          <a:prstGeom prst="rect">
            <a:avLst/>
          </a:prstGeom>
          <a:noFill/>
          <a:ln w="9525">
            <a:noFill/>
            <a:miter lim="800000"/>
            <a:headEnd/>
            <a:tailEnd/>
          </a:ln>
        </p:spPr>
      </p:pic>
      <p:pic>
        <p:nvPicPr>
          <p:cNvPr id="15365" name="Picture 11" descr="20081126_internationalkaties_33">
            <a:hlinkClick r:id="rId4"/>
          </p:cNvPr>
          <p:cNvPicPr>
            <a:picLocks noChangeAspect="1" noChangeArrowheads="1"/>
          </p:cNvPicPr>
          <p:nvPr/>
        </p:nvPicPr>
        <p:blipFill>
          <a:blip r:embed="rId5"/>
          <a:srcRect/>
          <a:stretch>
            <a:fillRect/>
          </a:stretch>
        </p:blipFill>
        <p:spPr bwMode="auto">
          <a:xfrm>
            <a:off x="428596" y="1500174"/>
            <a:ext cx="1304925" cy="866775"/>
          </a:xfrm>
          <a:prstGeom prst="rect">
            <a:avLst/>
          </a:prstGeom>
          <a:noFill/>
          <a:ln w="9525">
            <a:noFill/>
            <a:miter lim="800000"/>
            <a:headEnd/>
            <a:tailEnd/>
          </a:ln>
        </p:spPr>
      </p:pic>
      <p:sp>
        <p:nvSpPr>
          <p:cNvPr id="27661" name="Rectangle 13"/>
          <p:cNvSpPr>
            <a:spLocks noChangeArrowheads="1"/>
          </p:cNvSpPr>
          <p:nvPr/>
        </p:nvSpPr>
        <p:spPr bwMode="auto">
          <a:xfrm>
            <a:off x="323850" y="2498725"/>
            <a:ext cx="8569325" cy="4359275"/>
          </a:xfrm>
          <a:prstGeom prst="rect">
            <a:avLst/>
          </a:prstGeom>
          <a:noFill/>
          <a:ln w="9525">
            <a:noFill/>
            <a:miter lim="800000"/>
            <a:headEnd/>
            <a:tailEnd/>
          </a:ln>
          <a:effectLst/>
        </p:spPr>
        <p:txBody>
          <a:bodyPr/>
          <a:lstStyle/>
          <a:p>
            <a:pPr marL="342900" indent="-342900" algn="r">
              <a:lnSpc>
                <a:spcPct val="80000"/>
              </a:lnSpc>
              <a:spcBef>
                <a:spcPct val="20000"/>
              </a:spcBef>
              <a:buClr>
                <a:schemeClr val="hlink"/>
              </a:buClr>
              <a:buSzPct val="60000"/>
              <a:buFont typeface="Wingdings" pitchFamily="2" charset="2"/>
              <a:buChar char="Ø"/>
            </a:pPr>
            <a:r>
              <a:rPr lang="it-IT" sz="2400" dirty="0" smtClean="0">
                <a:solidFill>
                  <a:srgbClr val="FFFF00"/>
                </a:solidFill>
                <a:effectLst>
                  <a:outerShdw blurRad="38100" dist="38100" dir="2700000" algn="tl">
                    <a:srgbClr val="000000"/>
                  </a:outerShdw>
                </a:effectLst>
              </a:rPr>
              <a:t>“Atti del II Congresso Mondiale della Pastorale per gli Studenti Internazionali” [2005]</a:t>
            </a:r>
            <a:endParaRPr lang="it-IT" sz="2400" dirty="0">
              <a:solidFill>
                <a:srgbClr val="FFFF00"/>
              </a:solidFill>
              <a:effectLst>
                <a:outerShdw blurRad="38100" dist="38100" dir="2700000" algn="tl">
                  <a:srgbClr val="000000"/>
                </a:outerShdw>
              </a:effectLst>
            </a:endParaRPr>
          </a:p>
          <a:p>
            <a:pPr marL="342900" indent="-342900" algn="just">
              <a:lnSpc>
                <a:spcPct val="80000"/>
              </a:lnSpc>
              <a:spcBef>
                <a:spcPct val="20000"/>
              </a:spcBef>
              <a:buClr>
                <a:schemeClr val="hlink"/>
              </a:buClr>
              <a:buSzPct val="60000"/>
              <a:buFont typeface="Wingdings" pitchFamily="2" charset="2"/>
              <a:buChar char="n"/>
            </a:pPr>
            <a:endParaRPr lang="it-IT" sz="2800" dirty="0">
              <a:effectLst>
                <a:outerShdw blurRad="38100" dist="38100" dir="2700000" algn="tl">
                  <a:srgbClr val="000000"/>
                </a:outerShdw>
              </a:effectLst>
            </a:endParaRPr>
          </a:p>
          <a:p>
            <a:pPr marL="342900" indent="-342900">
              <a:lnSpc>
                <a:spcPct val="80000"/>
              </a:lnSpc>
              <a:spcBef>
                <a:spcPct val="20000"/>
              </a:spcBef>
              <a:buClr>
                <a:schemeClr val="hlink"/>
              </a:buClr>
              <a:buSzPct val="60000"/>
              <a:buFont typeface="Wingdings" pitchFamily="2" charset="2"/>
              <a:buChar char="§"/>
            </a:pPr>
            <a:r>
              <a:rPr lang="it-IT" sz="2000" dirty="0" smtClean="0"/>
              <a:t>“Gli </a:t>
            </a:r>
            <a:r>
              <a:rPr lang="it-IT" sz="2000" dirty="0"/>
              <a:t>studenti esteri e </a:t>
            </a:r>
            <a:r>
              <a:rPr lang="it-IT" sz="2000" dirty="0" smtClean="0"/>
              <a:t>internazionali </a:t>
            </a:r>
            <a:r>
              <a:rPr lang="it-IT" sz="2000" dirty="0"/>
              <a:t>sono una realtà in crescita all'interno del grande fenomeno migratorio. Si tratta di una categoria anche socialmente rilevante in prospettiva del loro rientro, come futuri dirigenti, nei Paesi di origine. Essi costituiscono dei "ponti" culturali ed economici tra questi Paesi e quelli di accoglienza, e tutto ciò va proprio nella direzione di formare "una sola famiglia umana". È questa convinzione che deve sostenere l'impegno a favore degli studenti esteri e accompagnare l’attenzione per i loro problemi concreti, quali le ristrettezze economiche o il disagio di sentirsi soli nell'affrontare un ambiente sociale e universitario molto diverso, come pure le difficoltà di </a:t>
            </a:r>
            <a:r>
              <a:rPr lang="it-IT" sz="2000" dirty="0" smtClean="0"/>
              <a:t>inserimento” (Benedetto XVI, 2011).</a:t>
            </a:r>
            <a:endParaRPr lang="it-IT" sz="200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357950" y="0"/>
            <a:ext cx="2571768" cy="2214554"/>
          </a:xfrm>
        </p:spPr>
        <p:txBody>
          <a:bodyPr/>
          <a:lstStyle/>
          <a:p>
            <a:pPr eaLnBrk="1" hangingPunct="1">
              <a:defRPr/>
            </a:pPr>
            <a:r>
              <a:rPr lang="es-ES" sz="4000" dirty="0" smtClean="0">
                <a:solidFill>
                  <a:schemeClr val="folHlink"/>
                </a:solidFill>
              </a:rPr>
              <a:t>Pastorale della Strada</a:t>
            </a:r>
            <a:endParaRPr lang="it-IT" sz="4000" dirty="0" smtClean="0">
              <a:solidFill>
                <a:schemeClr val="folHlink"/>
              </a:solidFill>
            </a:endParaRPr>
          </a:p>
        </p:txBody>
      </p:sp>
      <p:pic>
        <p:nvPicPr>
          <p:cNvPr id="16387" name="Picture 4" descr="homeless[1]"/>
          <p:cNvPicPr>
            <a:picLocks noChangeAspect="1" noChangeArrowheads="1"/>
          </p:cNvPicPr>
          <p:nvPr/>
        </p:nvPicPr>
        <p:blipFill>
          <a:blip r:embed="rId2"/>
          <a:srcRect l="20152" t="5286" r="21234" b="9746"/>
          <a:stretch>
            <a:fillRect/>
          </a:stretch>
        </p:blipFill>
        <p:spPr bwMode="auto">
          <a:xfrm>
            <a:off x="0" y="0"/>
            <a:ext cx="2000232" cy="2428868"/>
          </a:xfrm>
          <a:prstGeom prst="rect">
            <a:avLst/>
          </a:prstGeom>
          <a:noFill/>
          <a:ln w="3175" algn="in">
            <a:solidFill>
              <a:srgbClr val="000000"/>
            </a:solidFill>
            <a:miter lim="800000"/>
            <a:headEnd/>
            <a:tailEnd/>
          </a:ln>
        </p:spPr>
      </p:pic>
      <p:pic>
        <p:nvPicPr>
          <p:cNvPr id="16389" name="Picture 7" descr="PCH4717"/>
          <p:cNvPicPr>
            <a:picLocks noChangeAspect="1" noChangeArrowheads="1"/>
          </p:cNvPicPr>
          <p:nvPr/>
        </p:nvPicPr>
        <p:blipFill>
          <a:blip r:embed="rId3"/>
          <a:srcRect l="37418"/>
          <a:stretch>
            <a:fillRect/>
          </a:stretch>
        </p:blipFill>
        <p:spPr bwMode="auto">
          <a:xfrm>
            <a:off x="3000364" y="142852"/>
            <a:ext cx="1857388" cy="1928826"/>
          </a:xfrm>
          <a:prstGeom prst="rect">
            <a:avLst/>
          </a:prstGeom>
          <a:noFill/>
          <a:ln w="3175" algn="in">
            <a:solidFill>
              <a:srgbClr val="000000"/>
            </a:solidFill>
            <a:miter lim="800000"/>
            <a:headEnd/>
            <a:tailEnd/>
          </a:ln>
        </p:spPr>
      </p:pic>
      <p:pic>
        <p:nvPicPr>
          <p:cNvPr id="16390" name="Picture 9" descr="Prostitution"/>
          <p:cNvPicPr>
            <a:picLocks noChangeAspect="1" noChangeArrowheads="1"/>
          </p:cNvPicPr>
          <p:nvPr/>
        </p:nvPicPr>
        <p:blipFill>
          <a:blip r:embed="rId4"/>
          <a:srcRect l="30237" r="9189" b="9280"/>
          <a:stretch>
            <a:fillRect/>
          </a:stretch>
        </p:blipFill>
        <p:spPr bwMode="auto">
          <a:xfrm>
            <a:off x="4572000" y="214290"/>
            <a:ext cx="1674816" cy="2071702"/>
          </a:xfrm>
          <a:prstGeom prst="rect">
            <a:avLst/>
          </a:prstGeom>
          <a:noFill/>
          <a:ln w="3175">
            <a:solidFill>
              <a:srgbClr val="000000"/>
            </a:solidFill>
            <a:miter lim="800000"/>
            <a:headEnd/>
            <a:tailEnd/>
          </a:ln>
        </p:spPr>
      </p:pic>
      <p:sp>
        <p:nvSpPr>
          <p:cNvPr id="27661" name="Rectangle 13"/>
          <p:cNvSpPr>
            <a:spLocks noChangeArrowheads="1"/>
          </p:cNvSpPr>
          <p:nvPr/>
        </p:nvSpPr>
        <p:spPr bwMode="auto">
          <a:xfrm>
            <a:off x="323850" y="2857496"/>
            <a:ext cx="8569325" cy="3811592"/>
          </a:xfrm>
          <a:prstGeom prst="rect">
            <a:avLst/>
          </a:prstGeom>
          <a:noFill/>
          <a:ln w="9525">
            <a:noFill/>
            <a:miter lim="800000"/>
            <a:headEnd/>
            <a:tailEnd/>
          </a:ln>
          <a:effectLst/>
        </p:spPr>
        <p:txBody>
          <a:bodyPr/>
          <a:lstStyle/>
          <a:p>
            <a:pPr marL="342900" indent="-342900" algn="r">
              <a:lnSpc>
                <a:spcPct val="80000"/>
              </a:lnSpc>
              <a:spcBef>
                <a:spcPct val="20000"/>
              </a:spcBef>
              <a:buClr>
                <a:schemeClr val="hlink"/>
              </a:buClr>
              <a:buSzPct val="60000"/>
              <a:buFont typeface="Wingdings" pitchFamily="2" charset="2"/>
              <a:buChar char="Ø"/>
              <a:defRPr/>
            </a:pPr>
            <a:r>
              <a:rPr lang="it-IT" sz="2800" dirty="0">
                <a:solidFill>
                  <a:srgbClr val="FFFF00"/>
                </a:solidFill>
                <a:effectLst>
                  <a:outerShdw blurRad="38100" dist="38100" dir="2700000" algn="tl">
                    <a:srgbClr val="000000"/>
                  </a:outerShdw>
                </a:effectLst>
              </a:rPr>
              <a:t>“</a:t>
            </a:r>
            <a:r>
              <a:rPr lang="it-IT" sz="2800" dirty="0" smtClean="0">
                <a:solidFill>
                  <a:srgbClr val="FFFF00"/>
                </a:solidFill>
                <a:effectLst>
                  <a:outerShdw blurRad="38100" dist="38100" dir="2700000" algn="tl">
                    <a:srgbClr val="000000"/>
                  </a:outerShdw>
                </a:effectLst>
              </a:rPr>
              <a:t>Orientamenti per la Pastorale della Strada” </a:t>
            </a:r>
            <a:r>
              <a:rPr lang="it-IT" sz="2800" dirty="0">
                <a:solidFill>
                  <a:srgbClr val="FFFF00"/>
                </a:solidFill>
                <a:effectLst>
                  <a:outerShdw blurRad="38100" dist="38100" dir="2700000" algn="tl">
                    <a:srgbClr val="000000"/>
                  </a:outerShdw>
                </a:effectLst>
              </a:rPr>
              <a:t>[2007]</a:t>
            </a:r>
          </a:p>
          <a:p>
            <a:pPr marL="342900" indent="-342900" algn="just">
              <a:lnSpc>
                <a:spcPct val="80000"/>
              </a:lnSpc>
              <a:spcBef>
                <a:spcPct val="20000"/>
              </a:spcBef>
              <a:buClr>
                <a:schemeClr val="hlink"/>
              </a:buClr>
              <a:buSzPct val="60000"/>
              <a:buFont typeface="Wingdings" pitchFamily="2" charset="2"/>
              <a:buChar char="n"/>
              <a:defRPr/>
            </a:pPr>
            <a:endParaRPr lang="it-IT" sz="2800" dirty="0">
              <a:effectLst>
                <a:outerShdw blurRad="38100" dist="38100" dir="2700000" algn="tl">
                  <a:srgbClr val="000000"/>
                </a:outerShdw>
              </a:effectLst>
            </a:endParaRPr>
          </a:p>
          <a:p>
            <a:pPr marL="342900" indent="-342900">
              <a:lnSpc>
                <a:spcPct val="80000"/>
              </a:lnSpc>
              <a:spcBef>
                <a:spcPct val="20000"/>
              </a:spcBef>
              <a:buClr>
                <a:schemeClr val="hlink"/>
              </a:buClr>
              <a:buSzPct val="60000"/>
              <a:buFont typeface="Wingdings" pitchFamily="2" charset="2"/>
              <a:buChar char="§"/>
              <a:defRPr/>
            </a:pPr>
            <a:r>
              <a:rPr lang="it-IT" sz="2200" dirty="0" smtClean="0">
                <a:effectLst>
                  <a:outerShdw blurRad="38100" dist="38100" dir="2700000" algn="tl">
                    <a:srgbClr val="000000"/>
                  </a:outerShdw>
                </a:effectLst>
              </a:rPr>
              <a:t>“…è strutturata in quattro parti ben distinte, tenendo conto del carattere specifico e dell’ampiezza delle problematiche legate alla strada come ambito pastorale: la prima parte è dedicata agli utenti della strada (automobilisti, camionisti, etc.), della ferrovia e a tutti quelli che lavorano nei diversi servizi ad essi collegati; la seconda e la terza parte, rispettivamente, alle donne e ai bambini di strada; la quarta, infine, alle persone senza fissa dimora” [Introduzione]</a:t>
            </a:r>
            <a:endParaRPr lang="it-IT" sz="2200" dirty="0">
              <a:effectLst>
                <a:outerShdw blurRad="38100" dist="38100" dir="2700000" algn="tl">
                  <a:srgbClr val="000000"/>
                </a:outerShdw>
              </a:effectLst>
            </a:endParaRPr>
          </a:p>
        </p:txBody>
      </p:sp>
      <p:pic>
        <p:nvPicPr>
          <p:cNvPr id="16388" name="Picture 6" descr="trafficDM1102_468x296[1]"/>
          <p:cNvPicPr>
            <a:picLocks noGrp="1" noChangeAspect="1" noChangeArrowheads="1"/>
          </p:cNvPicPr>
          <p:nvPr>
            <p:ph type="body" idx="1"/>
          </p:nvPr>
        </p:nvPicPr>
        <p:blipFill>
          <a:blip r:embed="rId5"/>
          <a:srcRect l="20998" t="21423" r="35393"/>
          <a:stretch>
            <a:fillRect/>
          </a:stretch>
        </p:blipFill>
        <p:spPr>
          <a:xfrm>
            <a:off x="1643042" y="1428736"/>
            <a:ext cx="1789116" cy="920748"/>
          </a:xfrm>
          <a:noFill/>
          <a:ln w="3175" algn="in">
            <a:solidFill>
              <a:srgbClr val="000000"/>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7813"/>
            <a:ext cx="8229600" cy="990600"/>
          </a:xfrm>
        </p:spPr>
        <p:txBody>
          <a:bodyPr/>
          <a:lstStyle/>
          <a:p>
            <a:pPr eaLnBrk="1" hangingPunct="1">
              <a:defRPr/>
            </a:pPr>
            <a:r>
              <a:rPr lang="it-IT" dirty="0" err="1" smtClean="0">
                <a:solidFill>
                  <a:schemeClr val="folHlink"/>
                </a:solidFill>
              </a:rPr>
              <a:t>Evangelii</a:t>
            </a:r>
            <a:r>
              <a:rPr lang="it-IT" dirty="0" smtClean="0">
                <a:solidFill>
                  <a:schemeClr val="folHlink"/>
                </a:solidFill>
              </a:rPr>
              <a:t> </a:t>
            </a:r>
            <a:r>
              <a:rPr lang="it-IT" dirty="0" err="1" smtClean="0">
                <a:solidFill>
                  <a:schemeClr val="folHlink"/>
                </a:solidFill>
              </a:rPr>
              <a:t>gaudium</a:t>
            </a:r>
            <a:endParaRPr lang="it-IT" dirty="0" smtClean="0">
              <a:solidFill>
                <a:schemeClr val="folHlink"/>
              </a:solidFill>
            </a:endParaRPr>
          </a:p>
        </p:txBody>
      </p:sp>
      <p:sp>
        <p:nvSpPr>
          <p:cNvPr id="18435" name="Rectangle 3"/>
          <p:cNvSpPr>
            <a:spLocks noGrp="1" noChangeArrowheads="1"/>
          </p:cNvSpPr>
          <p:nvPr>
            <p:ph type="body" idx="1"/>
          </p:nvPr>
        </p:nvSpPr>
        <p:spPr>
          <a:xfrm>
            <a:off x="35496" y="1916832"/>
            <a:ext cx="9001000" cy="4680818"/>
          </a:xfrm>
        </p:spPr>
        <p:txBody>
          <a:bodyPr/>
          <a:lstStyle/>
          <a:p>
            <a:pPr lvl="1" algn="just" eaLnBrk="1" hangingPunct="1">
              <a:lnSpc>
                <a:spcPct val="80000"/>
              </a:lnSpc>
              <a:defRPr/>
            </a:pPr>
            <a:r>
              <a:rPr lang="it-IT" sz="3200" b="1" dirty="0" smtClean="0">
                <a:latin typeface="Arial" charset="0"/>
              </a:rPr>
              <a:t>Il tema dell’evangelizzazione</a:t>
            </a:r>
          </a:p>
          <a:p>
            <a:pPr lvl="1" algn="just" eaLnBrk="1" hangingPunct="1">
              <a:lnSpc>
                <a:spcPct val="80000"/>
              </a:lnSpc>
              <a:defRPr/>
            </a:pPr>
            <a:r>
              <a:rPr lang="it-IT" sz="3200" b="1" dirty="0" smtClean="0">
                <a:latin typeface="Arial" charset="0"/>
              </a:rPr>
              <a:t>Il fenomeno della mobilità umana</a:t>
            </a:r>
          </a:p>
          <a:p>
            <a:pPr lvl="1" algn="just" eaLnBrk="1" hangingPunct="1">
              <a:lnSpc>
                <a:spcPct val="80000"/>
              </a:lnSpc>
              <a:defRPr/>
            </a:pPr>
            <a:r>
              <a:rPr lang="it-IT" sz="3200" b="1" dirty="0" smtClean="0">
                <a:latin typeface="Arial" charset="0"/>
              </a:rPr>
              <a:t>I lavoratori migranti</a:t>
            </a:r>
          </a:p>
          <a:p>
            <a:pPr lvl="1" algn="just" eaLnBrk="1" hangingPunct="1">
              <a:lnSpc>
                <a:spcPct val="80000"/>
              </a:lnSpc>
              <a:defRPr/>
            </a:pPr>
            <a:r>
              <a:rPr lang="it-IT" sz="3200" b="1" dirty="0" smtClean="0">
                <a:latin typeface="Arial" charset="0"/>
              </a:rPr>
              <a:t>Il traffico di esseri umani</a:t>
            </a:r>
          </a:p>
          <a:p>
            <a:pPr lvl="1" algn="just" eaLnBrk="1" hangingPunct="1">
              <a:lnSpc>
                <a:spcPct val="80000"/>
              </a:lnSpc>
              <a:defRPr/>
            </a:pPr>
            <a:r>
              <a:rPr lang="it-IT" sz="3200" b="1" dirty="0" smtClean="0">
                <a:latin typeface="Arial" charset="0"/>
              </a:rPr>
              <a:t>Evangelizzazione e dimensione sociale</a:t>
            </a:r>
          </a:p>
          <a:p>
            <a:pPr lvl="1" algn="just" eaLnBrk="1" hangingPunct="1">
              <a:lnSpc>
                <a:spcPct val="80000"/>
              </a:lnSpc>
              <a:defRPr/>
            </a:pPr>
            <a:r>
              <a:rPr lang="it-IT" sz="3200" b="1" dirty="0" smtClean="0">
                <a:latin typeface="Arial" charset="0"/>
              </a:rPr>
              <a:t>I cardini dell’impegno sociale</a:t>
            </a:r>
          </a:p>
          <a:p>
            <a:pPr lvl="1" algn="just" eaLnBrk="1" hangingPunct="1">
              <a:lnSpc>
                <a:spcPct val="80000"/>
              </a:lnSpc>
              <a:defRPr/>
            </a:pPr>
            <a:r>
              <a:rPr lang="it-IT" sz="3200" b="1" dirty="0" smtClean="0">
                <a:latin typeface="Arial" charset="0"/>
              </a:rPr>
              <a:t>Sollecitudine materna/paterna verso i più vulnerabili</a:t>
            </a:r>
            <a:endParaRPr lang="it-IT" sz="2000" b="1" dirty="0">
              <a:latin typeface="Arial" charset="0"/>
            </a:endParaRPr>
          </a:p>
          <a:p>
            <a:pPr lvl="1" algn="just" eaLnBrk="1" hangingPunct="1">
              <a:lnSpc>
                <a:spcPct val="80000"/>
              </a:lnSpc>
              <a:defRPr/>
            </a:pPr>
            <a:endParaRPr lang="it-IT" sz="2000" b="1" dirty="0" smtClean="0">
              <a:latin typeface="Arial" charset="0"/>
            </a:endParaRPr>
          </a:p>
          <a:p>
            <a:pPr lvl="1" algn="just" eaLnBrk="1" hangingPunct="1">
              <a:lnSpc>
                <a:spcPct val="80000"/>
              </a:lnSpc>
              <a:defRPr/>
            </a:pPr>
            <a:endParaRPr lang="it-IT" sz="2000" b="1" dirty="0" smtClean="0">
              <a:latin typeface="Arial" charset="0"/>
            </a:endParaRPr>
          </a:p>
          <a:p>
            <a:pPr algn="r" eaLnBrk="1" hangingPunct="1">
              <a:lnSpc>
                <a:spcPct val="80000"/>
              </a:lnSpc>
              <a:buFont typeface="Wingdings" pitchFamily="2" charset="2"/>
              <a:buNone/>
              <a:defRPr/>
            </a:pPr>
            <a:r>
              <a:rPr lang="it-IT" sz="2000" dirty="0" smtClean="0">
                <a:solidFill>
                  <a:schemeClr val="folHlink"/>
                </a:solidFill>
                <a:latin typeface="Arial" charset="0"/>
              </a:rPr>
              <a:t>	</a:t>
            </a:r>
          </a:p>
        </p:txBody>
      </p:sp>
    </p:spTree>
    <p:extLst>
      <p:ext uri="{BB962C8B-B14F-4D97-AF65-F5344CB8AC3E}">
        <p14:creationId xmlns:p14="http://schemas.microsoft.com/office/powerpoint/2010/main" val="888052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548680"/>
            <a:ext cx="8229600" cy="5544616"/>
          </a:xfrm>
        </p:spPr>
        <p:txBody>
          <a:bodyPr/>
          <a:lstStyle/>
          <a:p>
            <a:pPr marL="342900" lvl="1" indent="-342900">
              <a:buClr>
                <a:schemeClr val="hlink"/>
              </a:buClr>
              <a:buSzPct val="60000"/>
              <a:buFont typeface="Wingdings" pitchFamily="2" charset="2"/>
              <a:buChar char="n"/>
            </a:pPr>
            <a:r>
              <a:rPr lang="it-IT" sz="2400" dirty="0" smtClean="0">
                <a:effectLst/>
              </a:rPr>
              <a:t>Anche nell’Enciclica </a:t>
            </a:r>
            <a:r>
              <a:rPr lang="it-IT" sz="2400" i="1" dirty="0" err="1">
                <a:effectLst/>
              </a:rPr>
              <a:t>Laudato</a:t>
            </a:r>
            <a:r>
              <a:rPr lang="it-IT" sz="2400" i="1" dirty="0">
                <a:effectLst/>
              </a:rPr>
              <a:t> </a:t>
            </a:r>
            <a:r>
              <a:rPr lang="it-IT" sz="2400" i="1" dirty="0" err="1">
                <a:effectLst/>
              </a:rPr>
              <a:t>si</a:t>
            </a:r>
            <a:r>
              <a:rPr lang="it-IT" sz="2400" i="1" dirty="0" err="1" smtClean="0">
                <a:effectLst/>
              </a:rPr>
              <a:t>’</a:t>
            </a:r>
            <a:r>
              <a:rPr lang="it-IT" sz="2400" dirty="0">
                <a:effectLst/>
              </a:rPr>
              <a:t> </a:t>
            </a:r>
            <a:r>
              <a:rPr lang="it-IT" sz="2400" dirty="0" smtClean="0">
                <a:effectLst/>
              </a:rPr>
              <a:t>Papa Francesco </a:t>
            </a:r>
            <a:r>
              <a:rPr lang="it-IT" sz="2400" dirty="0">
                <a:effectLst/>
              </a:rPr>
              <a:t>ritorna su questi temi, soprattutto mettendo in rilievo che i cambiamenti climatici e i nuovi sistemi di produzione sono destinati ad avere sempre più ripercussioni sul fenomeno delle migrazioni, costringendo i più poveri a lasciare i luoghi di origine, alla ricerca di spazi più idonei per vivere: “</a:t>
            </a:r>
            <a:r>
              <a:rPr lang="it-IT" sz="2400" i="1" dirty="0">
                <a:solidFill>
                  <a:srgbClr val="FFFF00"/>
                </a:solidFill>
                <a:effectLst/>
              </a:rPr>
              <a:t>È tragico</a:t>
            </a:r>
            <a:r>
              <a:rPr lang="it-IT" sz="2400" dirty="0">
                <a:effectLst/>
              </a:rPr>
              <a:t> – scrive Papa Francesco – </a:t>
            </a:r>
            <a:r>
              <a:rPr lang="it-IT" sz="2400" i="1" dirty="0">
                <a:solidFill>
                  <a:srgbClr val="FFFF00"/>
                </a:solidFill>
                <a:effectLst/>
              </a:rPr>
              <a:t>l’aumento dei migranti che fuggono la miseria aggravata dal degrado ambientale, i quali non sono riconosciuti come rifugiati nelle convenzioni internazionali e portano il peso della propria vita abbandonata senza alcuna tutela normativa</a:t>
            </a:r>
            <a:r>
              <a:rPr lang="it-IT" sz="2400" dirty="0">
                <a:effectLst/>
              </a:rPr>
              <a:t>” (n. 25 e n. 134</a:t>
            </a:r>
            <a:r>
              <a:rPr lang="it-IT" sz="2400" dirty="0" smtClean="0">
                <a:effectLst/>
              </a:rPr>
              <a:t>).</a:t>
            </a:r>
          </a:p>
          <a:p>
            <a:endParaRPr lang="it-IT" dirty="0"/>
          </a:p>
        </p:txBody>
      </p:sp>
    </p:spTree>
    <p:extLst>
      <p:ext uri="{BB962C8B-B14F-4D97-AF65-F5344CB8AC3E}">
        <p14:creationId xmlns:p14="http://schemas.microsoft.com/office/powerpoint/2010/main" val="4653317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20688"/>
            <a:ext cx="8229600" cy="5510237"/>
          </a:xfrm>
        </p:spPr>
        <p:txBody>
          <a:bodyPr/>
          <a:lstStyle/>
          <a:p>
            <a:pPr marL="342900" lvl="1" indent="-342900">
              <a:buClr>
                <a:schemeClr val="hlink"/>
              </a:buClr>
              <a:buSzPct val="60000"/>
              <a:buFont typeface="Wingdings" pitchFamily="2" charset="2"/>
              <a:buChar char="n"/>
            </a:pPr>
            <a:r>
              <a:rPr lang="it-IT" dirty="0">
                <a:effectLst/>
              </a:rPr>
              <a:t>Poi, richiamandosi a Benedetto XVI, anche Papa Francesco raccomanda la presenza di una “</a:t>
            </a:r>
            <a:r>
              <a:rPr lang="it-IT" b="1" i="1" dirty="0">
                <a:solidFill>
                  <a:srgbClr val="FFFF00"/>
                </a:solidFill>
                <a:effectLst/>
              </a:rPr>
              <a:t>Autorità politica mondiale</a:t>
            </a:r>
            <a:r>
              <a:rPr lang="it-IT" dirty="0">
                <a:effectLst/>
              </a:rPr>
              <a:t>” per garantire la salvaguardia dell’ambiente e per regolamentare i flussi migratori: “</a:t>
            </a:r>
            <a:r>
              <a:rPr lang="it-IT" i="1" dirty="0">
                <a:solidFill>
                  <a:srgbClr val="FFFF00"/>
                </a:solidFill>
                <a:effectLst/>
              </a:rPr>
              <a:t>In tale prospettiva, la diplomazia acquista un’importanza inedita, in ordine a promuovere strategie internazionali per prevenire i problemi più gravi che finiscono per colpire tutti</a:t>
            </a:r>
            <a:r>
              <a:rPr lang="it-IT" dirty="0">
                <a:effectLst/>
              </a:rPr>
              <a:t>” (n. 175).</a:t>
            </a:r>
            <a:endParaRPr lang="it-IT" b="1" dirty="0">
              <a:latin typeface="Arial" charset="0"/>
            </a:endParaRPr>
          </a:p>
          <a:p>
            <a:endParaRPr lang="it-IT" dirty="0"/>
          </a:p>
        </p:txBody>
      </p:sp>
    </p:spTree>
    <p:extLst>
      <p:ext uri="{BB962C8B-B14F-4D97-AF65-F5344CB8AC3E}">
        <p14:creationId xmlns:p14="http://schemas.microsoft.com/office/powerpoint/2010/main" val="3962510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People-on-the-move_web"/>
          <p:cNvPicPr>
            <a:picLocks noChangeAspect="1" noChangeArrowheads="1"/>
          </p:cNvPicPr>
          <p:nvPr/>
        </p:nvPicPr>
        <p:blipFill>
          <a:blip r:embed="rId2"/>
          <a:srcRect/>
          <a:stretch>
            <a:fillRect/>
          </a:stretch>
        </p:blipFill>
        <p:spPr bwMode="auto">
          <a:xfrm>
            <a:off x="-108520" y="108032"/>
            <a:ext cx="9144000" cy="6256337"/>
          </a:xfrm>
          <a:prstGeom prst="rect">
            <a:avLst/>
          </a:prstGeom>
          <a:noFill/>
          <a:ln w="9525">
            <a:noFill/>
            <a:miter lim="800000"/>
            <a:headEnd/>
            <a:tailEnd/>
          </a:ln>
        </p:spPr>
      </p:pic>
      <p:sp>
        <p:nvSpPr>
          <p:cNvPr id="32774" name="Rectangle 6"/>
          <p:cNvSpPr>
            <a:spLocks noChangeArrowheads="1"/>
          </p:cNvSpPr>
          <p:nvPr/>
        </p:nvSpPr>
        <p:spPr bwMode="auto">
          <a:xfrm>
            <a:off x="2124075" y="4076700"/>
            <a:ext cx="6481763" cy="1754326"/>
          </a:xfrm>
          <a:prstGeom prst="rect">
            <a:avLst/>
          </a:prstGeom>
          <a:noFill/>
          <a:ln w="9525">
            <a:noFill/>
            <a:miter lim="800000"/>
            <a:headEnd/>
            <a:tailEnd/>
          </a:ln>
          <a:effectLst/>
        </p:spPr>
        <p:txBody>
          <a:bodyPr>
            <a:spAutoFit/>
          </a:bodyPr>
          <a:lstStyle/>
          <a:p>
            <a:pPr>
              <a:defRPr/>
            </a:pPr>
            <a:r>
              <a:rPr lang="it-IT" sz="3600" dirty="0">
                <a:solidFill>
                  <a:srgbClr val="FF0066"/>
                </a:solidFill>
                <a:effectLst>
                  <a:outerShdw blurRad="38100" dist="38100" dir="2700000" algn="tl">
                    <a:srgbClr val="000000"/>
                  </a:outerShdw>
                </a:effectLst>
              </a:rPr>
              <a:t>“</a:t>
            </a:r>
            <a:r>
              <a:rPr lang="it-IT" sz="3600" dirty="0" smtClean="0">
                <a:solidFill>
                  <a:srgbClr val="FF0066"/>
                </a:solidFill>
                <a:effectLst>
                  <a:outerShdw blurRad="38100" dist="38100" dir="2700000" algn="tl">
                    <a:srgbClr val="000000"/>
                  </a:outerShdw>
                </a:effectLst>
              </a:rPr>
              <a:t>Accoglietevi gli uni gli altri come Cristo ha accolto voi per la gloria di Dio” </a:t>
            </a:r>
            <a:r>
              <a:rPr lang="it-IT" i="1" dirty="0" smtClean="0">
                <a:solidFill>
                  <a:srgbClr val="FF0066"/>
                </a:solidFill>
                <a:effectLst>
                  <a:outerShdw blurRad="38100" dist="38100" dir="2700000" algn="tl">
                    <a:srgbClr val="000000"/>
                  </a:outerShdw>
                </a:effectLst>
              </a:rPr>
              <a:t>Rom</a:t>
            </a:r>
            <a:r>
              <a:rPr lang="it-IT" dirty="0" smtClean="0">
                <a:solidFill>
                  <a:srgbClr val="FF0066"/>
                </a:solidFill>
                <a:effectLst>
                  <a:outerShdw blurRad="38100" dist="38100" dir="2700000" algn="tl">
                    <a:srgbClr val="000000"/>
                  </a:outerShdw>
                </a:effectLst>
              </a:rPr>
              <a:t> </a:t>
            </a:r>
            <a:r>
              <a:rPr lang="it-IT" dirty="0">
                <a:solidFill>
                  <a:srgbClr val="FF0066"/>
                </a:solidFill>
                <a:effectLst>
                  <a:outerShdw blurRad="38100" dist="38100" dir="2700000" algn="tl">
                    <a:srgbClr val="000000"/>
                  </a:outerShdw>
                </a:effectLst>
              </a:rPr>
              <a:t>15,7</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6797948"/>
          <p:cNvPicPr>
            <a:picLocks noChangeAspect="1" noChangeArrowheads="1"/>
          </p:cNvPicPr>
          <p:nvPr/>
        </p:nvPicPr>
        <p:blipFill>
          <a:blip r:embed="rId2" cstate="print"/>
          <a:srcRect/>
          <a:stretch>
            <a:fillRect/>
          </a:stretch>
        </p:blipFill>
        <p:spPr bwMode="auto">
          <a:xfrm>
            <a:off x="6357950" y="1714488"/>
            <a:ext cx="2571767" cy="2219336"/>
          </a:xfrm>
          <a:prstGeom prst="rect">
            <a:avLst/>
          </a:prstGeom>
          <a:noFill/>
        </p:spPr>
      </p:pic>
      <p:sp>
        <p:nvSpPr>
          <p:cNvPr id="15362" name="Rectangle 2"/>
          <p:cNvSpPr>
            <a:spLocks noGrp="1" noChangeArrowheads="1"/>
          </p:cNvSpPr>
          <p:nvPr>
            <p:ph type="title"/>
          </p:nvPr>
        </p:nvSpPr>
        <p:spPr>
          <a:xfrm>
            <a:off x="642910" y="285728"/>
            <a:ext cx="8137525" cy="1500198"/>
          </a:xfrm>
        </p:spPr>
        <p:txBody>
          <a:bodyPr/>
          <a:lstStyle/>
          <a:p>
            <a:pPr eaLnBrk="1" hangingPunct="1">
              <a:defRPr/>
            </a:pPr>
            <a:r>
              <a:rPr lang="it-IT" sz="4000" dirty="0" smtClean="0">
                <a:solidFill>
                  <a:schemeClr val="folHlink"/>
                </a:solidFill>
              </a:rPr>
              <a:t>Un Dicastero della Santa Sede</a:t>
            </a:r>
            <a:br>
              <a:rPr lang="it-IT" sz="4000" dirty="0" smtClean="0">
                <a:solidFill>
                  <a:schemeClr val="folHlink"/>
                </a:solidFill>
              </a:rPr>
            </a:br>
            <a:r>
              <a:rPr lang="it-IT" sz="3200" dirty="0" smtClean="0">
                <a:solidFill>
                  <a:schemeClr val="folHlink"/>
                </a:solidFill>
              </a:rPr>
              <a:t>attento alla pastorale della mobilità umana</a:t>
            </a:r>
          </a:p>
        </p:txBody>
      </p:sp>
      <p:sp>
        <p:nvSpPr>
          <p:cNvPr id="15363" name="Rectangle 3"/>
          <p:cNvSpPr>
            <a:spLocks noGrp="1" noChangeArrowheads="1"/>
          </p:cNvSpPr>
          <p:nvPr>
            <p:ph type="body" idx="1"/>
          </p:nvPr>
        </p:nvSpPr>
        <p:spPr>
          <a:xfrm>
            <a:off x="2195513" y="2420938"/>
            <a:ext cx="6769100" cy="4248150"/>
          </a:xfrm>
        </p:spPr>
        <p:txBody>
          <a:bodyPr/>
          <a:lstStyle/>
          <a:p>
            <a:pPr lvl="3" eaLnBrk="1" hangingPunct="1">
              <a:defRPr/>
            </a:pPr>
            <a:r>
              <a:rPr lang="it-IT" sz="2200" dirty="0" smtClean="0">
                <a:solidFill>
                  <a:srgbClr val="FFFF00"/>
                </a:solidFill>
              </a:rPr>
              <a:t>Migranti</a:t>
            </a:r>
          </a:p>
          <a:p>
            <a:pPr lvl="3" eaLnBrk="1" hangingPunct="1">
              <a:defRPr/>
            </a:pPr>
            <a:r>
              <a:rPr lang="it-IT" sz="2200" dirty="0" smtClean="0">
                <a:solidFill>
                  <a:srgbClr val="FFFF00"/>
                </a:solidFill>
              </a:rPr>
              <a:t>Refugiati</a:t>
            </a:r>
          </a:p>
          <a:p>
            <a:pPr lvl="3" eaLnBrk="1" hangingPunct="1">
              <a:defRPr/>
            </a:pPr>
            <a:r>
              <a:rPr lang="it-IT" sz="2200" dirty="0" smtClean="0">
                <a:solidFill>
                  <a:srgbClr val="FFFF00"/>
                </a:solidFill>
              </a:rPr>
              <a:t>Apostolato del Mare</a:t>
            </a:r>
          </a:p>
          <a:p>
            <a:pPr lvl="3" eaLnBrk="1" hangingPunct="1">
              <a:defRPr/>
            </a:pPr>
            <a:r>
              <a:rPr lang="it-IT" sz="2200" dirty="0" smtClean="0">
                <a:solidFill>
                  <a:srgbClr val="FFFF00"/>
                </a:solidFill>
              </a:rPr>
              <a:t>Nomadi/Zingari</a:t>
            </a:r>
          </a:p>
          <a:p>
            <a:pPr lvl="3" eaLnBrk="1" hangingPunct="1">
              <a:defRPr/>
            </a:pPr>
            <a:r>
              <a:rPr lang="it-IT" sz="2200" dirty="0" smtClean="0">
                <a:solidFill>
                  <a:srgbClr val="FFFF00"/>
                </a:solidFill>
              </a:rPr>
              <a:t>Circensi e Fieranti</a:t>
            </a:r>
          </a:p>
          <a:p>
            <a:pPr lvl="3" eaLnBrk="1" hangingPunct="1">
              <a:defRPr/>
            </a:pPr>
            <a:r>
              <a:rPr lang="it-IT" sz="2200" dirty="0" smtClean="0">
                <a:solidFill>
                  <a:srgbClr val="FFFF00"/>
                </a:solidFill>
              </a:rPr>
              <a:t>Turismo, Pellegrinaggi e Santuari</a:t>
            </a:r>
          </a:p>
          <a:p>
            <a:pPr lvl="3" eaLnBrk="1" hangingPunct="1">
              <a:defRPr/>
            </a:pPr>
            <a:r>
              <a:rPr lang="it-IT" sz="2200" dirty="0" smtClean="0">
                <a:solidFill>
                  <a:srgbClr val="FFFF00"/>
                </a:solidFill>
              </a:rPr>
              <a:t>Aviazione Civile</a:t>
            </a:r>
          </a:p>
          <a:p>
            <a:pPr lvl="3" eaLnBrk="1" hangingPunct="1">
              <a:defRPr/>
            </a:pPr>
            <a:r>
              <a:rPr lang="it-IT" sz="2200" dirty="0" smtClean="0">
                <a:solidFill>
                  <a:srgbClr val="FFFF00"/>
                </a:solidFill>
              </a:rPr>
              <a:t>Studenti Internazionali</a:t>
            </a:r>
          </a:p>
          <a:p>
            <a:pPr lvl="3" eaLnBrk="1" hangingPunct="1">
              <a:defRPr/>
            </a:pPr>
            <a:r>
              <a:rPr lang="it-IT" sz="2200" dirty="0" smtClean="0">
                <a:solidFill>
                  <a:srgbClr val="FFFF00"/>
                </a:solidFill>
              </a:rPr>
              <a:t>Pastorale della strada</a:t>
            </a:r>
          </a:p>
          <a:p>
            <a:pPr lvl="3" eaLnBrk="1" hangingPunct="1">
              <a:defRPr/>
            </a:pPr>
            <a:endParaRPr lang="it-IT" sz="2200" dirty="0" smtClean="0">
              <a:solidFill>
                <a:srgbClr val="FFFF00"/>
              </a:solidFill>
            </a:endParaRPr>
          </a:p>
        </p:txBody>
      </p:sp>
      <p:pic>
        <p:nvPicPr>
          <p:cNvPr id="6149" name="Picture 7" descr="Refugees_India2_2006"/>
          <p:cNvPicPr>
            <a:picLocks noChangeAspect="1" noChangeArrowheads="1"/>
          </p:cNvPicPr>
          <p:nvPr/>
        </p:nvPicPr>
        <p:blipFill>
          <a:blip r:embed="rId3"/>
          <a:srcRect/>
          <a:stretch>
            <a:fillRect/>
          </a:stretch>
        </p:blipFill>
        <p:spPr bwMode="auto">
          <a:xfrm>
            <a:off x="214282" y="1928802"/>
            <a:ext cx="3286148" cy="2428892"/>
          </a:xfrm>
          <a:prstGeom prst="rect">
            <a:avLst/>
          </a:prstGeom>
          <a:noFill/>
          <a:ln w="9525">
            <a:noFill/>
            <a:miter lim="800000"/>
            <a:headEnd/>
            <a:tailEnd/>
          </a:ln>
        </p:spPr>
      </p:pic>
      <p:pic>
        <p:nvPicPr>
          <p:cNvPr id="6150" name="Picture 9" descr="People%20on%20the%20move%20-%20web%20friendly"/>
          <p:cNvPicPr>
            <a:picLocks noChangeAspect="1" noChangeArrowheads="1"/>
          </p:cNvPicPr>
          <p:nvPr/>
        </p:nvPicPr>
        <p:blipFill>
          <a:blip r:embed="rId4"/>
          <a:srcRect/>
          <a:stretch>
            <a:fillRect/>
          </a:stretch>
        </p:blipFill>
        <p:spPr bwMode="auto">
          <a:xfrm>
            <a:off x="214282" y="4643446"/>
            <a:ext cx="2928958" cy="192882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checkerboard(across)">
                                      <p:cBhvr>
                                        <p:cTn id="7" dur="500"/>
                                        <p:tgtEl>
                                          <p:spTgt spid="15363">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animEffect transition="in" filter="checkerboard(across)">
                                      <p:cBhvr>
                                        <p:cTn id="11" dur="500"/>
                                        <p:tgtEl>
                                          <p:spTgt spid="15363">
                                            <p:txEl>
                                              <p:pRg st="1" end="1"/>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animEffect transition="in" filter="checkerboard(across)">
                                      <p:cBhvr>
                                        <p:cTn id="15" dur="500"/>
                                        <p:tgtEl>
                                          <p:spTgt spid="15363">
                                            <p:txEl>
                                              <p:pRg st="2" end="2"/>
                                            </p:txEl>
                                          </p:spTgt>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animEffect transition="in" filter="checkerboard(across)">
                                      <p:cBhvr>
                                        <p:cTn id="19" dur="500"/>
                                        <p:tgtEl>
                                          <p:spTgt spid="15363">
                                            <p:txEl>
                                              <p:pRg st="3" end="3"/>
                                            </p:txEl>
                                          </p:spTgt>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animEffect transition="in" filter="checkerboard(across)">
                                      <p:cBhvr>
                                        <p:cTn id="23" dur="500"/>
                                        <p:tgtEl>
                                          <p:spTgt spid="15363">
                                            <p:txEl>
                                              <p:pRg st="4" end="4"/>
                                            </p:txEl>
                                          </p:spTgt>
                                        </p:tgtEl>
                                      </p:cBhvr>
                                    </p:animEffect>
                                  </p:childTnLst>
                                </p:cTn>
                              </p:par>
                            </p:childTnLst>
                          </p:cTn>
                        </p:par>
                        <p:par>
                          <p:cTn id="24" fill="hold">
                            <p:stCondLst>
                              <p:cond delay="2500"/>
                            </p:stCondLst>
                            <p:childTnLst>
                              <p:par>
                                <p:cTn id="25" presetID="5" presetClass="entr" presetSubtype="10" fill="hold" nodeType="afterEffect">
                                  <p:stCondLst>
                                    <p:cond delay="0"/>
                                  </p:stCondLst>
                                  <p:childTnLst>
                                    <p:set>
                                      <p:cBhvr>
                                        <p:cTn id="26" dur="1" fill="hold">
                                          <p:stCondLst>
                                            <p:cond delay="0"/>
                                          </p:stCondLst>
                                        </p:cTn>
                                        <p:tgtEl>
                                          <p:spTgt spid="15363">
                                            <p:txEl>
                                              <p:pRg st="5" end="5"/>
                                            </p:txEl>
                                          </p:spTgt>
                                        </p:tgtEl>
                                        <p:attrNameLst>
                                          <p:attrName>style.visibility</p:attrName>
                                        </p:attrNameLst>
                                      </p:cBhvr>
                                      <p:to>
                                        <p:strVal val="visible"/>
                                      </p:to>
                                    </p:set>
                                    <p:animEffect transition="in" filter="checkerboard(across)">
                                      <p:cBhvr>
                                        <p:cTn id="27" dur="500"/>
                                        <p:tgtEl>
                                          <p:spTgt spid="15363">
                                            <p:txEl>
                                              <p:pRg st="5" end="5"/>
                                            </p:txEl>
                                          </p:spTgt>
                                        </p:tgtEl>
                                      </p:cBhvr>
                                    </p:animEffect>
                                  </p:childTnLst>
                                </p:cTn>
                              </p:par>
                            </p:childTnLst>
                          </p:cTn>
                        </p:par>
                        <p:par>
                          <p:cTn id="28" fill="hold">
                            <p:stCondLst>
                              <p:cond delay="3000"/>
                            </p:stCondLst>
                            <p:childTnLst>
                              <p:par>
                                <p:cTn id="29" presetID="5" presetClass="entr" presetSubtype="10" fill="hold" nodeType="afterEffect">
                                  <p:stCondLst>
                                    <p:cond delay="0"/>
                                  </p:stCondLst>
                                  <p:childTnLst>
                                    <p:set>
                                      <p:cBhvr>
                                        <p:cTn id="30" dur="1" fill="hold">
                                          <p:stCondLst>
                                            <p:cond delay="0"/>
                                          </p:stCondLst>
                                        </p:cTn>
                                        <p:tgtEl>
                                          <p:spTgt spid="15363">
                                            <p:txEl>
                                              <p:pRg st="6" end="6"/>
                                            </p:txEl>
                                          </p:spTgt>
                                        </p:tgtEl>
                                        <p:attrNameLst>
                                          <p:attrName>style.visibility</p:attrName>
                                        </p:attrNameLst>
                                      </p:cBhvr>
                                      <p:to>
                                        <p:strVal val="visible"/>
                                      </p:to>
                                    </p:set>
                                    <p:animEffect transition="in" filter="checkerboard(across)">
                                      <p:cBhvr>
                                        <p:cTn id="31" dur="500"/>
                                        <p:tgtEl>
                                          <p:spTgt spid="15363">
                                            <p:txEl>
                                              <p:pRg st="6" end="6"/>
                                            </p:txEl>
                                          </p:spTgt>
                                        </p:tgtEl>
                                      </p:cBhvr>
                                    </p:animEffect>
                                  </p:childTnLst>
                                </p:cTn>
                              </p:par>
                            </p:childTnLst>
                          </p:cTn>
                        </p:par>
                        <p:par>
                          <p:cTn id="32" fill="hold">
                            <p:stCondLst>
                              <p:cond delay="3500"/>
                            </p:stCondLst>
                            <p:childTnLst>
                              <p:par>
                                <p:cTn id="33" presetID="5" presetClass="entr" presetSubtype="10" fill="hold" nodeType="afterEffect">
                                  <p:stCondLst>
                                    <p:cond delay="0"/>
                                  </p:stCondLst>
                                  <p:childTnLst>
                                    <p:set>
                                      <p:cBhvr>
                                        <p:cTn id="34" dur="1" fill="hold">
                                          <p:stCondLst>
                                            <p:cond delay="0"/>
                                          </p:stCondLst>
                                        </p:cTn>
                                        <p:tgtEl>
                                          <p:spTgt spid="15363">
                                            <p:txEl>
                                              <p:pRg st="7" end="7"/>
                                            </p:txEl>
                                          </p:spTgt>
                                        </p:tgtEl>
                                        <p:attrNameLst>
                                          <p:attrName>style.visibility</p:attrName>
                                        </p:attrNameLst>
                                      </p:cBhvr>
                                      <p:to>
                                        <p:strVal val="visible"/>
                                      </p:to>
                                    </p:set>
                                    <p:animEffect transition="in" filter="checkerboard(across)">
                                      <p:cBhvr>
                                        <p:cTn id="35" dur="500"/>
                                        <p:tgtEl>
                                          <p:spTgt spid="15363">
                                            <p:txEl>
                                              <p:pRg st="7" end="7"/>
                                            </p:txEl>
                                          </p:spTgt>
                                        </p:tgtEl>
                                      </p:cBhvr>
                                    </p:animEffect>
                                  </p:childTnLst>
                                </p:cTn>
                              </p:par>
                            </p:childTnLst>
                          </p:cTn>
                        </p:par>
                        <p:par>
                          <p:cTn id="36" fill="hold">
                            <p:stCondLst>
                              <p:cond delay="4000"/>
                            </p:stCondLst>
                            <p:childTnLst>
                              <p:par>
                                <p:cTn id="37" presetID="5" presetClass="entr" presetSubtype="10" fill="hold" nodeType="afterEffect">
                                  <p:stCondLst>
                                    <p:cond delay="0"/>
                                  </p:stCondLst>
                                  <p:childTnLst>
                                    <p:set>
                                      <p:cBhvr>
                                        <p:cTn id="38" dur="1" fill="hold">
                                          <p:stCondLst>
                                            <p:cond delay="0"/>
                                          </p:stCondLst>
                                        </p:cTn>
                                        <p:tgtEl>
                                          <p:spTgt spid="15363">
                                            <p:txEl>
                                              <p:pRg st="8" end="8"/>
                                            </p:txEl>
                                          </p:spTgt>
                                        </p:tgtEl>
                                        <p:attrNameLst>
                                          <p:attrName>style.visibility</p:attrName>
                                        </p:attrNameLst>
                                      </p:cBhvr>
                                      <p:to>
                                        <p:strVal val="visible"/>
                                      </p:to>
                                    </p:set>
                                    <p:animEffect transition="in" filter="checkerboard(across)">
                                      <p:cBhvr>
                                        <p:cTn id="39" dur="500"/>
                                        <p:tgtEl>
                                          <p:spTgt spid="153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7813"/>
            <a:ext cx="8229600" cy="990600"/>
          </a:xfrm>
        </p:spPr>
        <p:txBody>
          <a:bodyPr/>
          <a:lstStyle/>
          <a:p>
            <a:pPr eaLnBrk="1" hangingPunct="1">
              <a:defRPr/>
            </a:pPr>
            <a:r>
              <a:rPr lang="it-IT" dirty="0" smtClean="0">
                <a:solidFill>
                  <a:schemeClr val="folHlink"/>
                </a:solidFill>
              </a:rPr>
              <a:t>Lavoro del Pontificio Consiglio</a:t>
            </a:r>
          </a:p>
        </p:txBody>
      </p:sp>
      <p:sp>
        <p:nvSpPr>
          <p:cNvPr id="18435" name="Rectangle 3"/>
          <p:cNvSpPr>
            <a:spLocks noGrp="1" noChangeArrowheads="1"/>
          </p:cNvSpPr>
          <p:nvPr>
            <p:ph type="body" idx="1"/>
          </p:nvPr>
        </p:nvSpPr>
        <p:spPr>
          <a:xfrm>
            <a:off x="250825" y="1341438"/>
            <a:ext cx="8642350" cy="5256212"/>
          </a:xfrm>
        </p:spPr>
        <p:txBody>
          <a:bodyPr/>
          <a:lstStyle/>
          <a:p>
            <a:pPr lvl="1" algn="just" eaLnBrk="1" hangingPunct="1">
              <a:lnSpc>
                <a:spcPct val="80000"/>
              </a:lnSpc>
              <a:defRPr/>
            </a:pPr>
            <a:r>
              <a:rPr lang="it-IT" sz="2000" b="1" dirty="0" smtClean="0">
                <a:latin typeface="Arial" charset="0"/>
              </a:rPr>
              <a:t>Suscitare</a:t>
            </a:r>
          </a:p>
          <a:p>
            <a:pPr lvl="1" algn="just" eaLnBrk="1" hangingPunct="1">
              <a:lnSpc>
                <a:spcPct val="80000"/>
              </a:lnSpc>
              <a:defRPr/>
            </a:pPr>
            <a:r>
              <a:rPr lang="it-IT" sz="2000" b="1" dirty="0" smtClean="0">
                <a:latin typeface="Arial" charset="0"/>
              </a:rPr>
              <a:t>Promuovere </a:t>
            </a:r>
          </a:p>
          <a:p>
            <a:pPr lvl="1" algn="just" eaLnBrk="1" hangingPunct="1">
              <a:lnSpc>
                <a:spcPct val="80000"/>
              </a:lnSpc>
              <a:defRPr/>
            </a:pPr>
            <a:r>
              <a:rPr lang="it-IT" sz="2000" b="1" dirty="0" smtClean="0">
                <a:latin typeface="Arial" charset="0"/>
              </a:rPr>
              <a:t>Coordinare</a:t>
            </a:r>
          </a:p>
          <a:p>
            <a:pPr lvl="1" algn="just" eaLnBrk="1" hangingPunct="1">
              <a:lnSpc>
                <a:spcPct val="80000"/>
              </a:lnSpc>
              <a:defRPr/>
            </a:pPr>
            <a:endParaRPr lang="it-IT" sz="2000" b="1" dirty="0" smtClean="0">
              <a:latin typeface="Arial" charset="0"/>
            </a:endParaRPr>
          </a:p>
          <a:p>
            <a:pPr algn="r" eaLnBrk="1" hangingPunct="1">
              <a:lnSpc>
                <a:spcPct val="80000"/>
              </a:lnSpc>
              <a:buFont typeface="Wingdings" pitchFamily="2" charset="2"/>
              <a:buNone/>
              <a:defRPr/>
            </a:pPr>
            <a:r>
              <a:rPr lang="it-IT" sz="2000" dirty="0" smtClean="0">
                <a:solidFill>
                  <a:schemeClr val="folHlink"/>
                </a:solidFill>
                <a:latin typeface="Arial" charset="0"/>
              </a:rPr>
              <a:t>	</a:t>
            </a:r>
          </a:p>
          <a:p>
            <a:pPr algn="r" eaLnBrk="1" hangingPunct="1">
              <a:lnSpc>
                <a:spcPct val="80000"/>
              </a:lnSpc>
              <a:buFont typeface="Wingdings" pitchFamily="2" charset="2"/>
              <a:buNone/>
              <a:defRPr/>
            </a:pPr>
            <a:r>
              <a:rPr lang="it-IT" sz="2400" dirty="0" smtClean="0">
                <a:solidFill>
                  <a:srgbClr val="FFFF00"/>
                </a:solidFill>
                <a:latin typeface="Arial" charset="0"/>
              </a:rPr>
              <a:t>“</a:t>
            </a:r>
            <a:r>
              <a:rPr lang="es-ES" sz="2400" dirty="0" smtClean="0">
                <a:solidFill>
                  <a:srgbClr val="FFFF00"/>
                </a:solidFill>
                <a:latin typeface="Arial" charset="0"/>
              </a:rPr>
              <a:t>...</a:t>
            </a:r>
            <a:r>
              <a:rPr lang="it-IT" sz="2400" dirty="0" smtClean="0">
                <a:solidFill>
                  <a:srgbClr val="FFFF00"/>
                </a:solidFill>
                <a:latin typeface="Arial" charset="0"/>
              </a:rPr>
              <a:t>la azione pastorale deve essere orientata non solo a coloro che vivono nei limiti ben definiti delle parrocchie, delle associazioni e di altre istituzioni simili, ma anche a coloro che volontariamente o per necessità lasciano il loro luogo di residenza”: </a:t>
            </a:r>
            <a:r>
              <a:rPr lang="it-IT" sz="2400" i="1" dirty="0" smtClean="0">
                <a:solidFill>
                  <a:srgbClr val="FFFF00"/>
                </a:solidFill>
                <a:effectLst/>
                <a:latin typeface="Arial" charset="0"/>
              </a:rPr>
              <a:t>Apostolicae Caritatis</a:t>
            </a:r>
            <a:r>
              <a:rPr lang="it-IT" sz="2400" dirty="0" smtClean="0">
                <a:solidFill>
                  <a:srgbClr val="FFFF00"/>
                </a:solidFill>
                <a:effectLst/>
                <a:latin typeface="Arial" charset="0"/>
              </a:rPr>
              <a:t> (1970)</a:t>
            </a:r>
            <a:r>
              <a:rPr lang="it-IT" sz="2400" dirty="0" smtClean="0">
                <a:solidFill>
                  <a:schemeClr val="folHlink"/>
                </a:solidFill>
                <a:effectLst/>
                <a:latin typeface="Arial" charset="0"/>
              </a:rPr>
              <a:t> </a:t>
            </a:r>
          </a:p>
          <a:p>
            <a:pPr algn="just" eaLnBrk="1" hangingPunct="1">
              <a:lnSpc>
                <a:spcPct val="80000"/>
              </a:lnSpc>
              <a:buFont typeface="Wingdings" pitchFamily="2" charset="2"/>
              <a:buNone/>
              <a:defRPr/>
            </a:pPr>
            <a:endParaRPr lang="it-IT" sz="2400" b="1" dirty="0" smtClean="0">
              <a:latin typeface="Arial" charset="0"/>
            </a:endParaRPr>
          </a:p>
          <a:p>
            <a:pPr eaLnBrk="1" hangingPunct="1">
              <a:lnSpc>
                <a:spcPct val="80000"/>
              </a:lnSpc>
              <a:buFont typeface="Wingdings" pitchFamily="2" charset="2"/>
              <a:buNone/>
              <a:defRPr/>
            </a:pPr>
            <a:r>
              <a:rPr lang="it-IT" sz="2400" dirty="0" smtClean="0">
                <a:solidFill>
                  <a:schemeClr val="folHlink"/>
                </a:solidFill>
                <a:latin typeface="Arial" charset="0"/>
              </a:rPr>
              <a:t>	</a:t>
            </a:r>
            <a:r>
              <a:rPr lang="it-IT" sz="2400" dirty="0" smtClean="0">
                <a:solidFill>
                  <a:srgbClr val="FFFF00"/>
                </a:solidFill>
                <a:latin typeface="Arial" charset="0"/>
              </a:rPr>
              <a:t>“…manifesta il suo pensiero sulle questioni sociali, economiche, culturali e altre simili, che ordinariamente si trovano all’origine del movimento migratorio”:</a:t>
            </a:r>
            <a:r>
              <a:rPr lang="it-IT" sz="2400" dirty="0" smtClean="0">
                <a:solidFill>
                  <a:schemeClr val="folHlink"/>
                </a:solidFill>
                <a:latin typeface="Arial" charset="0"/>
              </a:rPr>
              <a:t> </a:t>
            </a:r>
            <a:r>
              <a:rPr lang="it-IT" sz="2400" i="1" dirty="0" smtClean="0">
                <a:solidFill>
                  <a:srgbClr val="FFFF00"/>
                </a:solidFill>
                <a:effectLst/>
                <a:latin typeface="Arial" charset="0"/>
              </a:rPr>
              <a:t>Apostolicae Caritatis</a:t>
            </a:r>
            <a:r>
              <a:rPr lang="it-IT" sz="2400" dirty="0" smtClean="0">
                <a:solidFill>
                  <a:srgbClr val="FFFF00"/>
                </a:solidFill>
                <a:effectLst/>
                <a:latin typeface="Arial" charset="0"/>
              </a:rPr>
              <a:t> (1970)</a:t>
            </a:r>
            <a:r>
              <a:rPr lang="it-IT" sz="2400" dirty="0" smtClean="0">
                <a:solidFill>
                  <a:schemeClr val="folHlink"/>
                </a:solidFill>
                <a:effectLst/>
                <a:latin typeface="Arial" charset="0"/>
              </a:rPr>
              <a:t> </a:t>
            </a:r>
            <a:endParaRPr lang="it-IT" sz="2400" dirty="0" smtClean="0">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it-IT" dirty="0" smtClean="0">
                <a:solidFill>
                  <a:schemeClr val="folHlink"/>
                </a:solidFill>
              </a:rPr>
              <a:t>Come lavora il PCPMI?</a:t>
            </a:r>
          </a:p>
        </p:txBody>
      </p:sp>
      <p:sp>
        <p:nvSpPr>
          <p:cNvPr id="19459" name="Rectangle 3"/>
          <p:cNvSpPr>
            <a:spLocks noGrp="1" noChangeArrowheads="1"/>
          </p:cNvSpPr>
          <p:nvPr>
            <p:ph type="body" idx="1"/>
          </p:nvPr>
        </p:nvSpPr>
        <p:spPr>
          <a:xfrm>
            <a:off x="467544" y="1412776"/>
            <a:ext cx="8507413" cy="4997450"/>
          </a:xfrm>
        </p:spPr>
        <p:txBody>
          <a:bodyPr/>
          <a:lstStyle/>
          <a:p>
            <a:pPr algn="just" eaLnBrk="1" hangingPunct="1">
              <a:lnSpc>
                <a:spcPct val="90000"/>
              </a:lnSpc>
              <a:buFont typeface="Wingdings" pitchFamily="2" charset="2"/>
              <a:buNone/>
              <a:defRPr/>
            </a:pPr>
            <a:r>
              <a:rPr lang="it-IT" sz="3600" dirty="0" smtClean="0">
                <a:solidFill>
                  <a:srgbClr val="FFFF00"/>
                </a:solidFill>
                <a:latin typeface="Arial" charset="0"/>
              </a:rPr>
              <a:t>	</a:t>
            </a:r>
            <a:r>
              <a:rPr lang="it-IT" dirty="0" smtClean="0">
                <a:solidFill>
                  <a:srgbClr val="FFFF00"/>
                </a:solidFill>
                <a:latin typeface="Arial" charset="0"/>
              </a:rPr>
              <a:t>* Conferenze Episcopali</a:t>
            </a:r>
          </a:p>
          <a:p>
            <a:pPr algn="just" eaLnBrk="1" hangingPunct="1">
              <a:lnSpc>
                <a:spcPct val="90000"/>
              </a:lnSpc>
              <a:buFont typeface="Wingdings" pitchFamily="2" charset="2"/>
              <a:buNone/>
              <a:defRPr/>
            </a:pPr>
            <a:r>
              <a:rPr lang="it-IT" dirty="0" smtClean="0">
                <a:solidFill>
                  <a:srgbClr val="FFFF00"/>
                </a:solidFill>
                <a:latin typeface="Arial" charset="0"/>
              </a:rPr>
              <a:t>	* Diocesi </a:t>
            </a:r>
            <a:r>
              <a:rPr lang="it-IT" sz="2000" dirty="0" smtClean="0">
                <a:solidFill>
                  <a:srgbClr val="FFFF00"/>
                </a:solidFill>
                <a:latin typeface="Arial" charset="0"/>
              </a:rPr>
              <a:t>(Visite </a:t>
            </a:r>
            <a:r>
              <a:rPr lang="it-IT" sz="2000" i="1" dirty="0" smtClean="0">
                <a:solidFill>
                  <a:srgbClr val="FFFF00"/>
                </a:solidFill>
                <a:latin typeface="Arial" charset="0"/>
              </a:rPr>
              <a:t>Ad Limina</a:t>
            </a:r>
            <a:r>
              <a:rPr lang="it-IT" sz="2000" dirty="0" smtClean="0">
                <a:solidFill>
                  <a:srgbClr val="FFFF00"/>
                </a:solidFill>
                <a:latin typeface="Arial" charset="0"/>
              </a:rPr>
              <a:t>)</a:t>
            </a:r>
          </a:p>
          <a:p>
            <a:pPr algn="just" eaLnBrk="1" hangingPunct="1">
              <a:lnSpc>
                <a:spcPct val="90000"/>
              </a:lnSpc>
              <a:buFont typeface="Wingdings" pitchFamily="2" charset="2"/>
              <a:buNone/>
              <a:defRPr/>
            </a:pPr>
            <a:r>
              <a:rPr lang="it-IT" dirty="0" smtClean="0">
                <a:solidFill>
                  <a:srgbClr val="FFFF00"/>
                </a:solidFill>
                <a:latin typeface="Arial" charset="0"/>
              </a:rPr>
              <a:t>	* Organismi di attenzione pastorale </a:t>
            </a:r>
            <a:r>
              <a:rPr lang="it-IT" sz="1800" dirty="0" smtClean="0">
                <a:solidFill>
                  <a:srgbClr val="FFFF00"/>
                </a:solidFill>
                <a:latin typeface="Arial" charset="0"/>
              </a:rPr>
              <a:t>(es. Migrantes)</a:t>
            </a:r>
          </a:p>
          <a:p>
            <a:pPr algn="just" eaLnBrk="1" hangingPunct="1">
              <a:lnSpc>
                <a:spcPct val="90000"/>
              </a:lnSpc>
              <a:buFont typeface="Wingdings" pitchFamily="2" charset="2"/>
              <a:buNone/>
              <a:defRPr/>
            </a:pPr>
            <a:r>
              <a:rPr lang="es-ES" dirty="0" smtClean="0">
                <a:solidFill>
                  <a:srgbClr val="FFFF00"/>
                </a:solidFill>
                <a:latin typeface="Arial" charset="0"/>
              </a:rPr>
              <a:t>	* Organismi Internazionali </a:t>
            </a:r>
            <a:r>
              <a:rPr lang="es-ES" sz="2000" dirty="0" smtClean="0">
                <a:solidFill>
                  <a:srgbClr val="FFFF00"/>
                </a:solidFill>
                <a:latin typeface="Arial" charset="0"/>
              </a:rPr>
              <a:t>(es. ICMC)</a:t>
            </a:r>
            <a:endParaRPr lang="it-IT" dirty="0" smtClean="0">
              <a:solidFill>
                <a:srgbClr val="FFFF00"/>
              </a:solidFill>
              <a:latin typeface="Arial" charset="0"/>
            </a:endParaRPr>
          </a:p>
          <a:p>
            <a:pPr algn="just" eaLnBrk="1" hangingPunct="1">
              <a:lnSpc>
                <a:spcPct val="90000"/>
              </a:lnSpc>
              <a:buFont typeface="Wingdings" pitchFamily="2" charset="2"/>
              <a:buNone/>
              <a:defRPr/>
            </a:pPr>
            <a:r>
              <a:rPr lang="it-IT" dirty="0" smtClean="0">
                <a:solidFill>
                  <a:srgbClr val="FFFF00"/>
                </a:solidFill>
                <a:latin typeface="Arial" charset="0"/>
              </a:rPr>
              <a:t>	* Congressi e Incontri</a:t>
            </a:r>
          </a:p>
          <a:p>
            <a:pPr algn="just" eaLnBrk="1" hangingPunct="1">
              <a:lnSpc>
                <a:spcPct val="90000"/>
              </a:lnSpc>
              <a:buFont typeface="Wingdings" pitchFamily="2" charset="2"/>
              <a:buNone/>
              <a:defRPr/>
            </a:pPr>
            <a:r>
              <a:rPr lang="it-IT" dirty="0" smtClean="0">
                <a:solidFill>
                  <a:srgbClr val="FFFF00"/>
                </a:solidFill>
                <a:latin typeface="Arial" charset="0"/>
              </a:rPr>
              <a:t>	* Pubblicazioni: </a:t>
            </a:r>
            <a:r>
              <a:rPr lang="it-IT" i="1" dirty="0" smtClean="0">
                <a:solidFill>
                  <a:srgbClr val="FFFF00"/>
                </a:solidFill>
                <a:latin typeface="Arial" charset="0"/>
              </a:rPr>
              <a:t>People On the Move</a:t>
            </a:r>
            <a:r>
              <a:rPr lang="it-IT" dirty="0" smtClean="0">
                <a:solidFill>
                  <a:srgbClr val="FFFF00"/>
                </a:solidFill>
                <a:latin typeface="Arial" charset="0"/>
              </a:rPr>
              <a:t>, </a:t>
            </a:r>
            <a:r>
              <a:rPr lang="it-IT" i="1" dirty="0" smtClean="0">
                <a:solidFill>
                  <a:srgbClr val="FFFF00"/>
                </a:solidFill>
                <a:latin typeface="Arial" charset="0"/>
              </a:rPr>
              <a:t>Quaderni Universitari, Bollettini</a:t>
            </a:r>
            <a:r>
              <a:rPr lang="it-IT" dirty="0" smtClean="0">
                <a:solidFill>
                  <a:srgbClr val="FFFF00"/>
                </a:solidFill>
                <a:latin typeface="Arial" charset="0"/>
              </a:rPr>
              <a:t>… </a:t>
            </a:r>
          </a:p>
          <a:p>
            <a:pPr algn="just" eaLnBrk="1" hangingPunct="1">
              <a:lnSpc>
                <a:spcPct val="90000"/>
              </a:lnSpc>
              <a:buFont typeface="Wingdings" pitchFamily="2" charset="2"/>
              <a:buNone/>
              <a:defRPr/>
            </a:pPr>
            <a:r>
              <a:rPr lang="it-IT" dirty="0" smtClean="0">
                <a:solidFill>
                  <a:srgbClr val="FFFF00"/>
                </a:solidFill>
                <a:latin typeface="Arial" charset="0"/>
              </a:rPr>
              <a:t>	* Giornate Mondiali: Migrante e Rifugiato, Sea Sunday, Turismo, etc.</a:t>
            </a:r>
            <a:r>
              <a:rPr lang="it-IT" sz="2800" dirty="0" smtClean="0">
                <a:solidFill>
                  <a:srgbClr val="FFFF00"/>
                </a:solidFill>
              </a:rPr>
              <a:t>	</a:t>
            </a:r>
          </a:p>
          <a:p>
            <a:pPr lvl="1" algn="ctr" eaLnBrk="1" hangingPunct="1">
              <a:lnSpc>
                <a:spcPct val="90000"/>
              </a:lnSpc>
              <a:defRPr/>
            </a:pPr>
            <a:r>
              <a:rPr lang="it-IT" dirty="0" smtClean="0"/>
              <a:t>Website: www.pcmigrants.org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checkerboard(across)">
                                      <p:cBhvr>
                                        <p:cTn id="7" dur="500"/>
                                        <p:tgtEl>
                                          <p:spTgt spid="19459">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animEffect transition="in" filter="checkerboard(across)">
                                      <p:cBhvr>
                                        <p:cTn id="11" dur="500"/>
                                        <p:tgtEl>
                                          <p:spTgt spid="19459">
                                            <p:txEl>
                                              <p:pRg st="1" end="1"/>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animEffect transition="in" filter="checkerboard(across)">
                                      <p:cBhvr>
                                        <p:cTn id="15" dur="500"/>
                                        <p:tgtEl>
                                          <p:spTgt spid="19459">
                                            <p:txEl>
                                              <p:pRg st="2" end="2"/>
                                            </p:txEl>
                                          </p:spTgt>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animEffect transition="in" filter="checkerboard(across)">
                                      <p:cBhvr>
                                        <p:cTn id="19" dur="500"/>
                                        <p:tgtEl>
                                          <p:spTgt spid="19459">
                                            <p:txEl>
                                              <p:pRg st="3" end="3"/>
                                            </p:txEl>
                                          </p:spTgt>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animEffect transition="in" filter="checkerboard(across)">
                                      <p:cBhvr>
                                        <p:cTn id="23" dur="500"/>
                                        <p:tgtEl>
                                          <p:spTgt spid="19459">
                                            <p:txEl>
                                              <p:pRg st="4" end="4"/>
                                            </p:txEl>
                                          </p:spTgt>
                                        </p:tgtEl>
                                      </p:cBhvr>
                                    </p:animEffect>
                                  </p:childTnLst>
                                </p:cTn>
                              </p:par>
                            </p:childTnLst>
                          </p:cTn>
                        </p:par>
                        <p:par>
                          <p:cTn id="24" fill="hold">
                            <p:stCondLst>
                              <p:cond delay="2500"/>
                            </p:stCondLst>
                            <p:childTnLst>
                              <p:par>
                                <p:cTn id="25" presetID="5" presetClass="entr" presetSubtype="10" fill="hold" nodeType="after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animEffect transition="in" filter="checkerboard(across)">
                                      <p:cBhvr>
                                        <p:cTn id="27" dur="500"/>
                                        <p:tgtEl>
                                          <p:spTgt spid="19459">
                                            <p:txEl>
                                              <p:pRg st="5" end="5"/>
                                            </p:txEl>
                                          </p:spTgt>
                                        </p:tgtEl>
                                      </p:cBhvr>
                                    </p:animEffect>
                                  </p:childTnLst>
                                </p:cTn>
                              </p:par>
                            </p:childTnLst>
                          </p:cTn>
                        </p:par>
                        <p:par>
                          <p:cTn id="28" fill="hold">
                            <p:stCondLst>
                              <p:cond delay="3000"/>
                            </p:stCondLst>
                            <p:childTnLst>
                              <p:par>
                                <p:cTn id="29" presetID="5" presetClass="entr" presetSubtype="10" fill="hold" nodeType="afterEffect">
                                  <p:stCondLst>
                                    <p:cond delay="0"/>
                                  </p:stCondLst>
                                  <p:childTnLst>
                                    <p:set>
                                      <p:cBhvr>
                                        <p:cTn id="30" dur="1" fill="hold">
                                          <p:stCondLst>
                                            <p:cond delay="0"/>
                                          </p:stCondLst>
                                        </p:cTn>
                                        <p:tgtEl>
                                          <p:spTgt spid="19459">
                                            <p:txEl>
                                              <p:pRg st="6" end="6"/>
                                            </p:txEl>
                                          </p:spTgt>
                                        </p:tgtEl>
                                        <p:attrNameLst>
                                          <p:attrName>style.visibility</p:attrName>
                                        </p:attrNameLst>
                                      </p:cBhvr>
                                      <p:to>
                                        <p:strVal val="visible"/>
                                      </p:to>
                                    </p:set>
                                    <p:animEffect transition="in" filter="checkerboard(across)">
                                      <p:cBhvr>
                                        <p:cTn id="31" dur="500"/>
                                        <p:tgtEl>
                                          <p:spTgt spid="19459">
                                            <p:txEl>
                                              <p:pRg st="6" end="6"/>
                                            </p:txEl>
                                          </p:spTgt>
                                        </p:tgtEl>
                                      </p:cBhvr>
                                    </p:animEffect>
                                  </p:childTnLst>
                                </p:cTn>
                              </p:par>
                            </p:childTnLst>
                          </p:cTn>
                        </p:par>
                        <p:par>
                          <p:cTn id="32" fill="hold">
                            <p:stCondLst>
                              <p:cond delay="3500"/>
                            </p:stCondLst>
                            <p:childTnLst>
                              <p:par>
                                <p:cTn id="33" presetID="5" presetClass="entr" presetSubtype="10" fill="hold" nodeType="afterEffect">
                                  <p:stCondLst>
                                    <p:cond delay="0"/>
                                  </p:stCondLst>
                                  <p:childTnLst>
                                    <p:set>
                                      <p:cBhvr>
                                        <p:cTn id="34" dur="1" fill="hold">
                                          <p:stCondLst>
                                            <p:cond delay="0"/>
                                          </p:stCondLst>
                                        </p:cTn>
                                        <p:tgtEl>
                                          <p:spTgt spid="19459">
                                            <p:txEl>
                                              <p:pRg st="7" end="7"/>
                                            </p:txEl>
                                          </p:spTgt>
                                        </p:tgtEl>
                                        <p:attrNameLst>
                                          <p:attrName>style.visibility</p:attrName>
                                        </p:attrNameLst>
                                      </p:cBhvr>
                                      <p:to>
                                        <p:strVal val="visible"/>
                                      </p:to>
                                    </p:set>
                                    <p:animEffect transition="in" filter="checkerboard(across)">
                                      <p:cBhvr>
                                        <p:cTn id="35" dur="500"/>
                                        <p:tgtEl>
                                          <p:spTgt spid="194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428992" y="214290"/>
            <a:ext cx="2736850" cy="936625"/>
          </a:xfrm>
        </p:spPr>
        <p:txBody>
          <a:bodyPr/>
          <a:lstStyle/>
          <a:p>
            <a:pPr eaLnBrk="1" hangingPunct="1">
              <a:defRPr/>
            </a:pPr>
            <a:r>
              <a:rPr lang="it-IT" dirty="0" smtClean="0">
                <a:solidFill>
                  <a:schemeClr val="folHlink"/>
                </a:solidFill>
              </a:rPr>
              <a:t>Migranti</a:t>
            </a:r>
          </a:p>
        </p:txBody>
      </p:sp>
      <p:sp>
        <p:nvSpPr>
          <p:cNvPr id="23561" name="Rectangle 9"/>
          <p:cNvSpPr>
            <a:spLocks noGrp="1" noChangeArrowheads="1"/>
          </p:cNvSpPr>
          <p:nvPr>
            <p:ph type="body" idx="1"/>
          </p:nvPr>
        </p:nvSpPr>
        <p:spPr>
          <a:xfrm>
            <a:off x="250825" y="2282825"/>
            <a:ext cx="8497888" cy="4530725"/>
          </a:xfrm>
        </p:spPr>
        <p:txBody>
          <a:bodyPr/>
          <a:lstStyle/>
          <a:p>
            <a:pPr algn="just" eaLnBrk="1" hangingPunct="1">
              <a:lnSpc>
                <a:spcPct val="80000"/>
              </a:lnSpc>
              <a:buFont typeface="Wingdings" pitchFamily="2" charset="2"/>
              <a:buChar char="Ø"/>
              <a:defRPr/>
            </a:pPr>
            <a:r>
              <a:rPr lang="it-IT" sz="2800" dirty="0" smtClean="0">
                <a:solidFill>
                  <a:srgbClr val="FFFF00"/>
                </a:solidFill>
              </a:rPr>
              <a:t>Istruzione “Erga migrantes caritas Christi” [2004]</a:t>
            </a:r>
          </a:p>
          <a:p>
            <a:pPr algn="just" eaLnBrk="1" hangingPunct="1">
              <a:lnSpc>
                <a:spcPct val="80000"/>
              </a:lnSpc>
              <a:defRPr/>
            </a:pPr>
            <a:endParaRPr lang="it-IT" sz="2800" dirty="0" smtClean="0"/>
          </a:p>
          <a:p>
            <a:pPr algn="r" eaLnBrk="1" hangingPunct="1">
              <a:lnSpc>
                <a:spcPct val="80000"/>
              </a:lnSpc>
              <a:buFont typeface="Wingdings" pitchFamily="2" charset="2"/>
              <a:buChar char="§"/>
              <a:defRPr/>
            </a:pPr>
            <a:r>
              <a:rPr lang="it-IT" sz="2200" dirty="0" smtClean="0"/>
              <a:t>“La Chiesa ha sempre contemplato nei migranti l’immagine di Cristo che disse: ero forestiero e mi avete accolto” (</a:t>
            </a:r>
            <a:r>
              <a:rPr lang="it-IT" sz="2200" i="1" dirty="0" smtClean="0"/>
              <a:t>Mt</a:t>
            </a:r>
            <a:r>
              <a:rPr lang="it-IT" sz="2200" dirty="0" smtClean="0"/>
              <a:t> 25,35)” [12]</a:t>
            </a:r>
          </a:p>
          <a:p>
            <a:pPr algn="just" eaLnBrk="1" hangingPunct="1">
              <a:lnSpc>
                <a:spcPct val="80000"/>
              </a:lnSpc>
              <a:buFont typeface="Wingdings" pitchFamily="2" charset="2"/>
              <a:buChar char="§"/>
              <a:defRPr/>
            </a:pPr>
            <a:endParaRPr lang="it-IT" sz="2200" dirty="0" smtClean="0"/>
          </a:p>
          <a:p>
            <a:pPr eaLnBrk="1" hangingPunct="1">
              <a:lnSpc>
                <a:spcPct val="80000"/>
              </a:lnSpc>
              <a:buFont typeface="Wingdings" pitchFamily="2" charset="2"/>
              <a:buChar char="§"/>
              <a:defRPr/>
            </a:pPr>
            <a:r>
              <a:rPr lang="it-IT" sz="2200" dirty="0" smtClean="0"/>
              <a:t>“Lo straniero è il messaggero di Dio che sorprende e rompe la monotonia e la logica della vita quotidiana, avvicinando coloro che sono lontani. Nello straniero la Chiesa vede Cristo che ‘pianta la sua tenda in mezzo a noi’ (cfr. </a:t>
            </a:r>
            <a:r>
              <a:rPr lang="it-IT" sz="2200" i="1" dirty="0" smtClean="0"/>
              <a:t>Gv</a:t>
            </a:r>
            <a:r>
              <a:rPr lang="it-IT" sz="2200" dirty="0" smtClean="0"/>
              <a:t> 1,14) e ‘bussa alla nostra porta’ (cfr. </a:t>
            </a:r>
            <a:r>
              <a:rPr lang="it-IT" sz="2200" i="1" dirty="0" smtClean="0"/>
              <a:t>Ap</a:t>
            </a:r>
            <a:r>
              <a:rPr lang="it-IT" sz="2200" dirty="0" smtClean="0"/>
              <a:t> 3,20)” [101]</a:t>
            </a:r>
          </a:p>
        </p:txBody>
      </p:sp>
      <p:pic>
        <p:nvPicPr>
          <p:cNvPr id="9225" name="Picture 9"/>
          <p:cNvPicPr>
            <a:picLocks noChangeAspect="1" noChangeArrowheads="1"/>
          </p:cNvPicPr>
          <p:nvPr/>
        </p:nvPicPr>
        <p:blipFill>
          <a:blip r:embed="rId2"/>
          <a:srcRect/>
          <a:stretch>
            <a:fillRect/>
          </a:stretch>
        </p:blipFill>
        <p:spPr bwMode="auto">
          <a:xfrm>
            <a:off x="611188" y="188913"/>
            <a:ext cx="3103556" cy="2097079"/>
          </a:xfrm>
          <a:prstGeom prst="rect">
            <a:avLst/>
          </a:prstGeom>
          <a:noFill/>
        </p:spPr>
      </p:pic>
      <p:pic>
        <p:nvPicPr>
          <p:cNvPr id="9220" name="Picture 8" descr="33884_1"/>
          <p:cNvPicPr>
            <a:picLocks noChangeAspect="1" noChangeArrowheads="1"/>
          </p:cNvPicPr>
          <p:nvPr/>
        </p:nvPicPr>
        <p:blipFill>
          <a:blip r:embed="rId3"/>
          <a:srcRect/>
          <a:stretch>
            <a:fillRect/>
          </a:stretch>
        </p:blipFill>
        <p:spPr bwMode="auto">
          <a:xfrm>
            <a:off x="5929322" y="214290"/>
            <a:ext cx="3016257" cy="19288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761037" y="1214422"/>
            <a:ext cx="3382963" cy="1139825"/>
          </a:xfrm>
        </p:spPr>
        <p:txBody>
          <a:bodyPr/>
          <a:lstStyle/>
          <a:p>
            <a:pPr eaLnBrk="1" hangingPunct="1">
              <a:defRPr/>
            </a:pPr>
            <a:r>
              <a:rPr lang="it-IT" dirty="0" smtClean="0">
                <a:solidFill>
                  <a:schemeClr val="folHlink"/>
                </a:solidFill>
              </a:rPr>
              <a:t>Rifugiati</a:t>
            </a:r>
          </a:p>
        </p:txBody>
      </p:sp>
      <p:pic>
        <p:nvPicPr>
          <p:cNvPr id="10243" name="Picture 7" descr="Refugees_India2_2006"/>
          <p:cNvPicPr>
            <a:picLocks noChangeAspect="1" noChangeArrowheads="1"/>
          </p:cNvPicPr>
          <p:nvPr/>
        </p:nvPicPr>
        <p:blipFill>
          <a:blip r:embed="rId2"/>
          <a:srcRect/>
          <a:stretch>
            <a:fillRect/>
          </a:stretch>
        </p:blipFill>
        <p:spPr bwMode="auto">
          <a:xfrm>
            <a:off x="395288" y="188912"/>
            <a:ext cx="3890960" cy="2740021"/>
          </a:xfrm>
          <a:prstGeom prst="rect">
            <a:avLst/>
          </a:prstGeom>
          <a:noFill/>
          <a:ln w="9525">
            <a:noFill/>
            <a:miter lim="800000"/>
            <a:headEnd/>
            <a:tailEnd/>
          </a:ln>
        </p:spPr>
      </p:pic>
      <p:pic>
        <p:nvPicPr>
          <p:cNvPr id="10244" name="Picture 9" descr="refugees">
            <a:hlinkClick r:id="rId3"/>
          </p:cNvPr>
          <p:cNvPicPr>
            <a:picLocks noGrp="1" noChangeAspect="1" noChangeArrowheads="1"/>
          </p:cNvPicPr>
          <p:nvPr>
            <p:ph type="body" idx="1"/>
          </p:nvPr>
        </p:nvPicPr>
        <p:blipFill>
          <a:blip r:embed="rId4"/>
          <a:srcRect/>
          <a:stretch>
            <a:fillRect/>
          </a:stretch>
        </p:blipFill>
        <p:spPr>
          <a:xfrm>
            <a:off x="3571868" y="928670"/>
            <a:ext cx="2643206" cy="2665411"/>
          </a:xfrm>
          <a:noFill/>
        </p:spPr>
      </p:pic>
      <p:sp>
        <p:nvSpPr>
          <p:cNvPr id="24586" name="Rectangle 10"/>
          <p:cNvSpPr>
            <a:spLocks noChangeArrowheads="1"/>
          </p:cNvSpPr>
          <p:nvPr/>
        </p:nvSpPr>
        <p:spPr bwMode="auto">
          <a:xfrm>
            <a:off x="250825" y="3857628"/>
            <a:ext cx="8497888" cy="2805110"/>
          </a:xfrm>
          <a:prstGeom prst="rect">
            <a:avLst/>
          </a:prstGeom>
          <a:noFill/>
          <a:ln w="9525">
            <a:noFill/>
            <a:miter lim="800000"/>
            <a:headEnd/>
            <a:tailEnd/>
          </a:ln>
          <a:effectLst/>
        </p:spPr>
        <p:txBody>
          <a:bodyPr/>
          <a:lstStyle/>
          <a:p>
            <a:pPr marL="342900" indent="-342900">
              <a:lnSpc>
                <a:spcPct val="80000"/>
              </a:lnSpc>
              <a:spcBef>
                <a:spcPct val="20000"/>
              </a:spcBef>
              <a:buClr>
                <a:schemeClr val="hlink"/>
              </a:buClr>
              <a:buSzPct val="60000"/>
              <a:buFont typeface="Wingdings" pitchFamily="2" charset="2"/>
              <a:buChar char="Ø"/>
              <a:defRPr/>
            </a:pPr>
            <a:endParaRPr lang="es-ES" sz="2800" dirty="0" smtClean="0">
              <a:solidFill>
                <a:srgbClr val="FFFF00"/>
              </a:solidFill>
              <a:effectLst>
                <a:outerShdw blurRad="38100" dist="38100" dir="2700000" algn="tl">
                  <a:srgbClr val="000000"/>
                </a:outerShdw>
              </a:effectLst>
            </a:endParaRPr>
          </a:p>
          <a:p>
            <a:pPr marL="342900" indent="-342900">
              <a:lnSpc>
                <a:spcPct val="80000"/>
              </a:lnSpc>
              <a:spcBef>
                <a:spcPct val="20000"/>
              </a:spcBef>
              <a:buClr>
                <a:schemeClr val="hlink"/>
              </a:buClr>
              <a:buSzPct val="60000"/>
              <a:buFont typeface="Wingdings" pitchFamily="2" charset="2"/>
              <a:buChar char="Ø"/>
              <a:defRPr/>
            </a:pPr>
            <a:r>
              <a:rPr lang="es-ES" sz="2800" dirty="0" smtClean="0">
                <a:solidFill>
                  <a:srgbClr val="FFFF00"/>
                </a:solidFill>
                <a:effectLst>
                  <a:outerShdw blurRad="38100" dist="38100" dir="2700000" algn="tl">
                    <a:srgbClr val="000000"/>
                  </a:outerShdw>
                </a:effectLst>
              </a:rPr>
              <a:t>“</a:t>
            </a:r>
            <a:r>
              <a:rPr lang="it-IT" sz="2800" dirty="0" smtClean="0">
                <a:solidFill>
                  <a:srgbClr val="FFFF00"/>
                </a:solidFill>
                <a:effectLst>
                  <a:outerShdw blurRad="38100" dist="38100" dir="2700000" algn="tl">
                    <a:srgbClr val="000000"/>
                  </a:outerShdw>
                </a:effectLst>
              </a:rPr>
              <a:t>I rifugiati, una sfida alla solidarietà</a:t>
            </a:r>
            <a:r>
              <a:rPr lang="es-ES" sz="2800" dirty="0" smtClean="0">
                <a:solidFill>
                  <a:srgbClr val="FFFF00"/>
                </a:solidFill>
                <a:effectLst>
                  <a:outerShdw blurRad="38100" dist="38100" dir="2700000" algn="tl">
                    <a:srgbClr val="000000"/>
                  </a:outerShdw>
                </a:effectLst>
              </a:rPr>
              <a:t>” </a:t>
            </a:r>
            <a:r>
              <a:rPr lang="es-ES" sz="2800" dirty="0">
                <a:solidFill>
                  <a:srgbClr val="FFFF00"/>
                </a:solidFill>
                <a:effectLst>
                  <a:outerShdw blurRad="38100" dist="38100" dir="2700000" algn="tl">
                    <a:srgbClr val="000000"/>
                  </a:outerShdw>
                </a:effectLst>
              </a:rPr>
              <a:t>[1992</a:t>
            </a:r>
            <a:r>
              <a:rPr lang="es-ES" sz="2800" dirty="0" smtClean="0">
                <a:solidFill>
                  <a:srgbClr val="FFFF00"/>
                </a:solidFill>
                <a:effectLst>
                  <a:outerShdw blurRad="38100" dist="38100" dir="2700000" algn="tl">
                    <a:srgbClr val="000000"/>
                  </a:outerShdw>
                </a:effectLst>
              </a:rPr>
              <a:t>]</a:t>
            </a:r>
            <a:endParaRPr lang="es-ES" sz="2000" dirty="0">
              <a:solidFill>
                <a:srgbClr val="FFFF00"/>
              </a:solidFill>
              <a:effectLst>
                <a:outerShdw blurRad="38100" dist="38100" dir="2700000" algn="tl">
                  <a:srgbClr val="000000"/>
                </a:outerShdw>
              </a:effectLst>
            </a:endParaRPr>
          </a:p>
          <a:p>
            <a:pPr marL="342900" indent="-342900">
              <a:lnSpc>
                <a:spcPct val="80000"/>
              </a:lnSpc>
              <a:spcBef>
                <a:spcPct val="20000"/>
              </a:spcBef>
              <a:buClr>
                <a:schemeClr val="hlink"/>
              </a:buClr>
              <a:buSzPct val="60000"/>
              <a:buFont typeface="Wingdings" pitchFamily="2" charset="2"/>
              <a:buChar char="Ø"/>
              <a:defRPr/>
            </a:pPr>
            <a:endParaRPr lang="es-ES" sz="2800" dirty="0">
              <a:solidFill>
                <a:srgbClr val="FFFF00"/>
              </a:solidFill>
              <a:effectLst>
                <a:outerShdw blurRad="38100" dist="38100" dir="2700000" algn="tl">
                  <a:srgbClr val="000000"/>
                </a:outerShdw>
              </a:effectLst>
            </a:endParaRPr>
          </a:p>
          <a:p>
            <a:pPr marL="342900" indent="-342900">
              <a:lnSpc>
                <a:spcPct val="80000"/>
              </a:lnSpc>
              <a:spcBef>
                <a:spcPct val="20000"/>
              </a:spcBef>
              <a:buClr>
                <a:schemeClr val="hlink"/>
              </a:buClr>
              <a:buSzPct val="60000"/>
              <a:buFont typeface="Wingdings" pitchFamily="2" charset="2"/>
              <a:buChar char="Ø"/>
              <a:defRPr/>
            </a:pPr>
            <a:r>
              <a:rPr lang="es-ES" sz="2800" dirty="0" smtClean="0">
                <a:solidFill>
                  <a:srgbClr val="FFFF00"/>
                </a:solidFill>
                <a:effectLst>
                  <a:outerShdw blurRad="38100" dist="38100" dir="2700000" algn="tl">
                    <a:srgbClr val="000000"/>
                  </a:outerShdw>
                </a:effectLst>
              </a:rPr>
              <a:t>“</a:t>
            </a:r>
            <a:r>
              <a:rPr lang="es-ES" sz="2800" dirty="0" err="1" smtClean="0">
                <a:solidFill>
                  <a:srgbClr val="FFFF00"/>
                </a:solidFill>
                <a:effectLst>
                  <a:outerShdw blurRad="38100" dist="38100" dir="2700000" algn="tl">
                    <a:srgbClr val="000000"/>
                  </a:outerShdw>
                </a:effectLst>
              </a:rPr>
              <a:t>Accogliere</a:t>
            </a:r>
            <a:r>
              <a:rPr lang="es-ES" sz="2800" dirty="0" smtClean="0">
                <a:solidFill>
                  <a:srgbClr val="FFFF00"/>
                </a:solidFill>
                <a:effectLst>
                  <a:outerShdw blurRad="38100" dist="38100" dir="2700000" algn="tl">
                    <a:srgbClr val="000000"/>
                  </a:outerShdw>
                </a:effectLst>
              </a:rPr>
              <a:t> </a:t>
            </a:r>
            <a:r>
              <a:rPr lang="es-ES" sz="2800" dirty="0" err="1" smtClean="0">
                <a:solidFill>
                  <a:srgbClr val="FFFF00"/>
                </a:solidFill>
                <a:effectLst>
                  <a:outerShdw blurRad="38100" dist="38100" dir="2700000" algn="tl">
                    <a:srgbClr val="000000"/>
                  </a:outerShdw>
                </a:effectLst>
              </a:rPr>
              <a:t>Gesù</a:t>
            </a:r>
            <a:r>
              <a:rPr lang="es-ES" sz="2800" dirty="0" smtClean="0">
                <a:solidFill>
                  <a:srgbClr val="FFFF00"/>
                </a:solidFill>
                <a:effectLst>
                  <a:outerShdw blurRad="38100" dist="38100" dir="2700000" algn="tl">
                    <a:srgbClr val="000000"/>
                  </a:outerShdw>
                </a:effectLst>
              </a:rPr>
              <a:t> Cristo </a:t>
            </a:r>
            <a:r>
              <a:rPr lang="es-ES" sz="2800" dirty="0" err="1" smtClean="0">
                <a:solidFill>
                  <a:srgbClr val="FFFF00"/>
                </a:solidFill>
                <a:effectLst>
                  <a:outerShdw blurRad="38100" dist="38100" dir="2700000" algn="tl">
                    <a:srgbClr val="000000"/>
                  </a:outerShdw>
                </a:effectLst>
              </a:rPr>
              <a:t>nei</a:t>
            </a:r>
            <a:r>
              <a:rPr lang="es-ES" sz="2800" dirty="0" smtClean="0">
                <a:solidFill>
                  <a:srgbClr val="FFFF00"/>
                </a:solidFill>
                <a:effectLst>
                  <a:outerShdw blurRad="38100" dist="38100" dir="2700000" algn="tl">
                    <a:srgbClr val="000000"/>
                  </a:outerShdw>
                </a:effectLst>
              </a:rPr>
              <a:t> </a:t>
            </a:r>
            <a:r>
              <a:rPr lang="es-ES" sz="2800" dirty="0" err="1" smtClean="0">
                <a:solidFill>
                  <a:srgbClr val="FFFF00"/>
                </a:solidFill>
                <a:effectLst>
                  <a:outerShdw blurRad="38100" dist="38100" dir="2700000" algn="tl">
                    <a:srgbClr val="000000"/>
                  </a:outerShdw>
                </a:effectLst>
              </a:rPr>
              <a:t>rifugiati</a:t>
            </a:r>
            <a:r>
              <a:rPr lang="es-ES" sz="2800" dirty="0" smtClean="0">
                <a:solidFill>
                  <a:srgbClr val="FFFF00"/>
                </a:solidFill>
                <a:effectLst>
                  <a:outerShdw blurRad="38100" dist="38100" dir="2700000" algn="tl">
                    <a:srgbClr val="000000"/>
                  </a:outerShdw>
                </a:effectLst>
              </a:rPr>
              <a:t> e </a:t>
            </a:r>
            <a:r>
              <a:rPr lang="es-ES" sz="2800" dirty="0" err="1" smtClean="0">
                <a:solidFill>
                  <a:srgbClr val="FFFF00"/>
                </a:solidFill>
                <a:effectLst>
                  <a:outerShdw blurRad="38100" dist="38100" dir="2700000" algn="tl">
                    <a:srgbClr val="000000"/>
                  </a:outerShdw>
                </a:effectLst>
              </a:rPr>
              <a:t>nelle</a:t>
            </a:r>
            <a:r>
              <a:rPr lang="es-ES" sz="2800" dirty="0" smtClean="0">
                <a:solidFill>
                  <a:srgbClr val="FFFF00"/>
                </a:solidFill>
                <a:effectLst>
                  <a:outerShdw blurRad="38100" dist="38100" dir="2700000" algn="tl">
                    <a:srgbClr val="000000"/>
                  </a:outerShdw>
                </a:effectLst>
              </a:rPr>
              <a:t> persone </a:t>
            </a:r>
            <a:r>
              <a:rPr lang="es-ES" sz="2800" dirty="0" err="1" smtClean="0">
                <a:solidFill>
                  <a:srgbClr val="FFFF00"/>
                </a:solidFill>
                <a:effectLst>
                  <a:outerShdw blurRad="38100" dist="38100" dir="2700000" algn="tl">
                    <a:srgbClr val="000000"/>
                  </a:outerShdw>
                </a:effectLst>
              </a:rPr>
              <a:t>forzatamente</a:t>
            </a:r>
            <a:r>
              <a:rPr lang="es-ES" sz="2800" dirty="0" smtClean="0">
                <a:solidFill>
                  <a:srgbClr val="FFFF00"/>
                </a:solidFill>
                <a:effectLst>
                  <a:outerShdw blurRad="38100" dist="38100" dir="2700000" algn="tl">
                    <a:srgbClr val="000000"/>
                  </a:outerShdw>
                </a:effectLst>
              </a:rPr>
              <a:t> </a:t>
            </a:r>
            <a:r>
              <a:rPr lang="es-ES" sz="2800" dirty="0" err="1" smtClean="0">
                <a:solidFill>
                  <a:srgbClr val="FFFF00"/>
                </a:solidFill>
                <a:effectLst>
                  <a:outerShdw blurRad="38100" dist="38100" dir="2700000" algn="tl">
                    <a:srgbClr val="000000"/>
                  </a:outerShdw>
                </a:effectLst>
              </a:rPr>
              <a:t>sradicate</a:t>
            </a:r>
            <a:r>
              <a:rPr lang="es-ES" sz="2800" dirty="0" smtClean="0">
                <a:solidFill>
                  <a:srgbClr val="FFFF00"/>
                </a:solidFill>
                <a:effectLst>
                  <a:outerShdw blurRad="38100" dist="38100" dir="2700000" algn="tl">
                    <a:srgbClr val="000000"/>
                  </a:outerShdw>
                </a:effectLst>
              </a:rPr>
              <a:t>” (2012)</a:t>
            </a:r>
            <a:endParaRPr lang="es-ES" sz="2800" dirty="0">
              <a:solidFill>
                <a:srgbClr val="FFFF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500694" y="785794"/>
            <a:ext cx="3473445" cy="1139825"/>
          </a:xfrm>
        </p:spPr>
        <p:txBody>
          <a:bodyPr/>
          <a:lstStyle/>
          <a:p>
            <a:pPr eaLnBrk="1" hangingPunct="1">
              <a:defRPr/>
            </a:pPr>
            <a:r>
              <a:rPr lang="it-IT" sz="4000" dirty="0" smtClean="0">
                <a:solidFill>
                  <a:schemeClr val="folHlink"/>
                </a:solidFill>
              </a:rPr>
              <a:t>Apostolato</a:t>
            </a:r>
            <a:br>
              <a:rPr lang="it-IT" sz="4000" dirty="0" smtClean="0">
                <a:solidFill>
                  <a:schemeClr val="folHlink"/>
                </a:solidFill>
              </a:rPr>
            </a:br>
            <a:r>
              <a:rPr lang="it-IT" sz="4000" dirty="0" smtClean="0">
                <a:solidFill>
                  <a:schemeClr val="folHlink"/>
                </a:solidFill>
              </a:rPr>
              <a:t>del Mare</a:t>
            </a:r>
          </a:p>
        </p:txBody>
      </p:sp>
      <p:pic>
        <p:nvPicPr>
          <p:cNvPr id="1028" name="Picture 13" descr="blank">
            <a:hlinkClick r:id="rId2"/>
          </p:cNvPr>
          <p:cNvPicPr>
            <a:picLocks noChangeAspect="1" noChangeArrowheads="1"/>
          </p:cNvPicPr>
          <p:nvPr/>
        </p:nvPicPr>
        <p:blipFill>
          <a:blip r:embed="rId3"/>
          <a:srcRect/>
          <a:stretch>
            <a:fillRect/>
          </a:stretch>
        </p:blipFill>
        <p:spPr bwMode="auto">
          <a:xfrm>
            <a:off x="155575" y="46038"/>
            <a:ext cx="2495550" cy="828675"/>
          </a:xfrm>
          <a:prstGeom prst="rect">
            <a:avLst/>
          </a:prstGeom>
          <a:noFill/>
          <a:ln w="9525">
            <a:noFill/>
            <a:miter lim="800000"/>
            <a:headEnd/>
            <a:tailEnd/>
          </a:ln>
        </p:spPr>
      </p:pic>
      <p:sp>
        <p:nvSpPr>
          <p:cNvPr id="25624" name="Rectangle 24"/>
          <p:cNvSpPr>
            <a:spLocks noGrp="1" noChangeArrowheads="1"/>
          </p:cNvSpPr>
          <p:nvPr>
            <p:ph type="body" idx="1"/>
          </p:nvPr>
        </p:nvSpPr>
        <p:spPr>
          <a:xfrm>
            <a:off x="461169" y="2742431"/>
            <a:ext cx="8507413" cy="4071957"/>
          </a:xfrm>
        </p:spPr>
        <p:txBody>
          <a:bodyPr/>
          <a:lstStyle/>
          <a:p>
            <a:pPr>
              <a:lnSpc>
                <a:spcPct val="80000"/>
              </a:lnSpc>
              <a:buFont typeface="Wingdings" pitchFamily="2" charset="2"/>
              <a:buChar char="Ø"/>
              <a:defRPr/>
            </a:pPr>
            <a:r>
              <a:rPr lang="it-IT" sz="2400" dirty="0"/>
              <a:t>“L’Opera dell’Apostolato del Mare … è l’organizzazione che promuove la sollecitudine pastorale specifica per la gente del mare ed è orientata a sostenere lo sforzo dei fedeli chiamati a dare testimonianza in questo ambiente con la loro vita cristiana” [art. 1</a:t>
            </a:r>
            <a:r>
              <a:rPr lang="it-IT" sz="2400" dirty="0" smtClean="0"/>
              <a:t>]</a:t>
            </a:r>
          </a:p>
          <a:p>
            <a:pPr>
              <a:lnSpc>
                <a:spcPct val="80000"/>
              </a:lnSpc>
              <a:buFont typeface="Wingdings" pitchFamily="2" charset="2"/>
              <a:buChar char="Ø"/>
              <a:defRPr/>
            </a:pPr>
            <a:endParaRPr lang="it-IT" sz="2400" dirty="0"/>
          </a:p>
          <a:p>
            <a:pPr eaLnBrk="1" hangingPunct="1">
              <a:lnSpc>
                <a:spcPct val="80000"/>
              </a:lnSpc>
              <a:buFont typeface="Wingdings" pitchFamily="2" charset="2"/>
              <a:buChar char="Ø"/>
              <a:defRPr/>
            </a:pPr>
            <a:r>
              <a:rPr lang="it-IT" sz="2400" dirty="0" smtClean="0">
                <a:solidFill>
                  <a:srgbClr val="FFFF00"/>
                </a:solidFill>
              </a:rPr>
              <a:t>Lettera Apostolica Motu Proprio </a:t>
            </a:r>
            <a:r>
              <a:rPr lang="it-IT" sz="2400" i="1" dirty="0" smtClean="0">
                <a:solidFill>
                  <a:srgbClr val="FFFF00"/>
                </a:solidFill>
              </a:rPr>
              <a:t>Stella Maris</a:t>
            </a:r>
            <a:r>
              <a:rPr lang="it-IT" sz="2400" dirty="0" smtClean="0">
                <a:solidFill>
                  <a:srgbClr val="FFFF00"/>
                </a:solidFill>
              </a:rPr>
              <a:t>” [1997]</a:t>
            </a:r>
          </a:p>
          <a:p>
            <a:pPr algn="just" eaLnBrk="1" hangingPunct="1">
              <a:lnSpc>
                <a:spcPct val="80000"/>
              </a:lnSpc>
              <a:buFont typeface="Wingdings" pitchFamily="2" charset="2"/>
              <a:buChar char="§"/>
              <a:defRPr/>
            </a:pPr>
            <a:endParaRPr lang="it-IT" sz="1800" dirty="0" smtClean="0">
              <a:solidFill>
                <a:srgbClr val="FFFF00"/>
              </a:solidFill>
            </a:endParaRPr>
          </a:p>
          <a:p>
            <a:pPr eaLnBrk="1" hangingPunct="1">
              <a:lnSpc>
                <a:spcPct val="80000"/>
              </a:lnSpc>
              <a:buFont typeface="Wingdings" pitchFamily="2" charset="2"/>
              <a:buChar char="Ø"/>
              <a:defRPr/>
            </a:pPr>
            <a:r>
              <a:rPr lang="it-IT" sz="2400" dirty="0" smtClean="0">
                <a:solidFill>
                  <a:srgbClr val="FFFF00"/>
                </a:solidFill>
              </a:rPr>
              <a:t>“Manuale per i Cappellani e gli Operatori</a:t>
            </a:r>
          </a:p>
          <a:p>
            <a:pPr algn="just" eaLnBrk="1" hangingPunct="1">
              <a:lnSpc>
                <a:spcPct val="80000"/>
              </a:lnSpc>
              <a:buFont typeface="Wingdings" pitchFamily="2" charset="2"/>
              <a:buChar char="Ø"/>
              <a:defRPr/>
            </a:pPr>
            <a:r>
              <a:rPr lang="it-IT" sz="2400" dirty="0" smtClean="0">
                <a:solidFill>
                  <a:srgbClr val="FFFF00"/>
                </a:solidFill>
              </a:rPr>
              <a:t>pastorali dell’Apostolato del Mare” [2007]</a:t>
            </a:r>
          </a:p>
        </p:txBody>
      </p:sp>
      <p:pic>
        <p:nvPicPr>
          <p:cNvPr id="1033" name="Picture 9" descr="russian-factory-trawler-fishin"/>
          <p:cNvPicPr>
            <a:picLocks noChangeAspect="1" noChangeArrowheads="1"/>
          </p:cNvPicPr>
          <p:nvPr/>
        </p:nvPicPr>
        <p:blipFill>
          <a:blip r:embed="rId4"/>
          <a:srcRect/>
          <a:stretch>
            <a:fillRect/>
          </a:stretch>
        </p:blipFill>
        <p:spPr bwMode="auto">
          <a:xfrm>
            <a:off x="214282" y="214290"/>
            <a:ext cx="3817936" cy="2309807"/>
          </a:xfrm>
          <a:prstGeom prst="rect">
            <a:avLst/>
          </a:prstGeom>
          <a:noFill/>
        </p:spPr>
      </p:pic>
      <p:pic>
        <p:nvPicPr>
          <p:cNvPr id="1034" name="Picture 10" descr="669"/>
          <p:cNvPicPr>
            <a:picLocks noChangeAspect="1" noChangeArrowheads="1"/>
          </p:cNvPicPr>
          <p:nvPr/>
        </p:nvPicPr>
        <p:blipFill>
          <a:blip r:embed="rId5"/>
          <a:srcRect/>
          <a:stretch>
            <a:fillRect/>
          </a:stretch>
        </p:blipFill>
        <p:spPr bwMode="auto">
          <a:xfrm>
            <a:off x="3786182" y="1285860"/>
            <a:ext cx="1857388" cy="1214446"/>
          </a:xfrm>
          <a:prstGeom prst="rect">
            <a:avLst/>
          </a:prstGeom>
          <a:noFill/>
        </p:spPr>
      </p:pic>
      <p:pic>
        <p:nvPicPr>
          <p:cNvPr id="1035" name="Picture 11" descr="aos"/>
          <p:cNvPicPr>
            <a:picLocks noChangeAspect="1" noChangeArrowheads="1"/>
          </p:cNvPicPr>
          <p:nvPr/>
        </p:nvPicPr>
        <p:blipFill>
          <a:blip r:embed="rId6"/>
          <a:srcRect/>
          <a:stretch>
            <a:fillRect/>
          </a:stretch>
        </p:blipFill>
        <p:spPr bwMode="auto">
          <a:xfrm>
            <a:off x="7929586" y="5357826"/>
            <a:ext cx="1019175" cy="128587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003800" y="476250"/>
            <a:ext cx="3683000" cy="1139825"/>
          </a:xfrm>
        </p:spPr>
        <p:txBody>
          <a:bodyPr/>
          <a:lstStyle/>
          <a:p>
            <a:pPr eaLnBrk="1" hangingPunct="1">
              <a:defRPr/>
            </a:pPr>
            <a:r>
              <a:rPr lang="es-ES" sz="4000" dirty="0" err="1" smtClean="0">
                <a:solidFill>
                  <a:schemeClr val="folHlink"/>
                </a:solidFill>
              </a:rPr>
              <a:t>Nomadi</a:t>
            </a:r>
            <a:endParaRPr lang="it-IT" sz="4000" dirty="0" smtClean="0">
              <a:solidFill>
                <a:schemeClr val="folHlink"/>
              </a:solidFill>
            </a:endParaRPr>
          </a:p>
        </p:txBody>
      </p:sp>
      <p:sp>
        <p:nvSpPr>
          <p:cNvPr id="29707" name="Rectangle 11"/>
          <p:cNvSpPr>
            <a:spLocks noChangeArrowheads="1"/>
          </p:cNvSpPr>
          <p:nvPr/>
        </p:nvSpPr>
        <p:spPr bwMode="auto">
          <a:xfrm>
            <a:off x="0" y="4083050"/>
            <a:ext cx="9001155" cy="2514600"/>
          </a:xfrm>
          <a:prstGeom prst="rect">
            <a:avLst/>
          </a:prstGeom>
          <a:noFill/>
          <a:ln w="9525">
            <a:noFill/>
            <a:miter lim="800000"/>
            <a:headEnd/>
            <a:tailEnd/>
          </a:ln>
          <a:effectLst/>
        </p:spPr>
        <p:txBody>
          <a:bodyPr/>
          <a:lstStyle/>
          <a:p>
            <a:pPr marL="342900" indent="-342900">
              <a:lnSpc>
                <a:spcPct val="80000"/>
              </a:lnSpc>
              <a:spcBef>
                <a:spcPct val="20000"/>
              </a:spcBef>
              <a:buClr>
                <a:schemeClr val="hlink"/>
              </a:buClr>
              <a:buSzPct val="60000"/>
              <a:buFont typeface="Wingdings" pitchFamily="2" charset="2"/>
              <a:buChar char="Ø"/>
              <a:defRPr/>
            </a:pPr>
            <a:r>
              <a:rPr lang="it-IT" sz="2800" dirty="0" smtClean="0">
                <a:solidFill>
                  <a:srgbClr val="FFFF00"/>
                </a:solidFill>
                <a:effectLst>
                  <a:outerShdw blurRad="38100" dist="38100" dir="2700000" algn="tl">
                    <a:srgbClr val="000000"/>
                  </a:outerShdw>
                </a:effectLst>
              </a:rPr>
              <a:t>“Orientamenti per una Pastorale degli Zingari” </a:t>
            </a:r>
            <a:r>
              <a:rPr lang="it-IT" sz="2800" dirty="0">
                <a:solidFill>
                  <a:srgbClr val="FFFF00"/>
                </a:solidFill>
                <a:effectLst>
                  <a:outerShdw blurRad="38100" dist="38100" dir="2700000" algn="tl">
                    <a:srgbClr val="000000"/>
                  </a:outerShdw>
                </a:effectLst>
              </a:rPr>
              <a:t>[2005]</a:t>
            </a:r>
          </a:p>
          <a:p>
            <a:pPr marL="342900" indent="-342900" algn="just">
              <a:lnSpc>
                <a:spcPct val="80000"/>
              </a:lnSpc>
              <a:spcBef>
                <a:spcPct val="20000"/>
              </a:spcBef>
              <a:buClr>
                <a:schemeClr val="hlink"/>
              </a:buClr>
              <a:buSzPct val="60000"/>
              <a:buFont typeface="Wingdings" pitchFamily="2" charset="2"/>
              <a:buChar char="n"/>
              <a:defRPr/>
            </a:pPr>
            <a:endParaRPr lang="it-IT" sz="2800" dirty="0">
              <a:effectLst>
                <a:outerShdw blurRad="38100" dist="38100" dir="2700000" algn="tl">
                  <a:srgbClr val="000000"/>
                </a:outerShdw>
              </a:effectLst>
            </a:endParaRPr>
          </a:p>
          <a:p>
            <a:pPr marL="342900" indent="-342900" algn="r">
              <a:lnSpc>
                <a:spcPct val="80000"/>
              </a:lnSpc>
              <a:spcBef>
                <a:spcPct val="20000"/>
              </a:spcBef>
              <a:buClr>
                <a:schemeClr val="hlink"/>
              </a:buClr>
              <a:buSzPct val="60000"/>
              <a:buFont typeface="Wingdings" pitchFamily="2" charset="2"/>
              <a:buChar char="§"/>
              <a:defRPr/>
            </a:pPr>
            <a:r>
              <a:rPr lang="it-IT" sz="2200" dirty="0" smtClean="0">
                <a:effectLst>
                  <a:outerShdw blurRad="38100" dist="38100" dir="2700000" algn="tl">
                    <a:srgbClr val="000000"/>
                  </a:outerShdw>
                </a:effectLst>
              </a:rPr>
              <a:t>“L’evangelizzazione degli Zingari è una missione di tutta la Chiesa, perché nessun cristiano dovrebbe restare indifferente alle situazioni di emarginazione o di allontanamento dalla comunità ecclesiale” </a:t>
            </a:r>
            <a:r>
              <a:rPr lang="it-IT" sz="2200" dirty="0">
                <a:effectLst>
                  <a:outerShdw blurRad="38100" dist="38100" dir="2700000" algn="tl">
                    <a:srgbClr val="000000"/>
                  </a:outerShdw>
                </a:effectLst>
              </a:rPr>
              <a:t>[57]</a:t>
            </a:r>
          </a:p>
          <a:p>
            <a:pPr marL="342900" indent="-342900" algn="just">
              <a:lnSpc>
                <a:spcPct val="80000"/>
              </a:lnSpc>
              <a:spcBef>
                <a:spcPct val="20000"/>
              </a:spcBef>
              <a:buClr>
                <a:schemeClr val="hlink"/>
              </a:buClr>
              <a:buSzPct val="60000"/>
              <a:buFont typeface="Wingdings" pitchFamily="2" charset="2"/>
              <a:buChar char="§"/>
              <a:defRPr/>
            </a:pPr>
            <a:endParaRPr lang="it-IT" sz="2200" dirty="0">
              <a:effectLst>
                <a:outerShdw blurRad="38100" dist="38100" dir="2700000" algn="tl">
                  <a:srgbClr val="000000"/>
                </a:outerShdw>
              </a:effectLst>
            </a:endParaRPr>
          </a:p>
        </p:txBody>
      </p:sp>
      <p:pic>
        <p:nvPicPr>
          <p:cNvPr id="11268" name="Picture 12" descr="Immagine4"/>
          <p:cNvPicPr>
            <a:picLocks noChangeAspect="1" noChangeArrowheads="1"/>
          </p:cNvPicPr>
          <p:nvPr/>
        </p:nvPicPr>
        <p:blipFill>
          <a:blip r:embed="rId2"/>
          <a:srcRect/>
          <a:stretch>
            <a:fillRect/>
          </a:stretch>
        </p:blipFill>
        <p:spPr bwMode="auto">
          <a:xfrm>
            <a:off x="5795963" y="1700213"/>
            <a:ext cx="2903537" cy="2178050"/>
          </a:xfrm>
          <a:prstGeom prst="rect">
            <a:avLst/>
          </a:prstGeom>
          <a:noFill/>
          <a:ln w="9525">
            <a:noFill/>
            <a:miter lim="800000"/>
            <a:headEnd/>
            <a:tailEnd/>
          </a:ln>
        </p:spPr>
      </p:pic>
      <p:pic>
        <p:nvPicPr>
          <p:cNvPr id="11269" name="Picture 14" descr="kon_tal_8"/>
          <p:cNvPicPr>
            <a:picLocks noChangeAspect="1" noChangeArrowheads="1"/>
          </p:cNvPicPr>
          <p:nvPr/>
        </p:nvPicPr>
        <p:blipFill>
          <a:blip r:embed="rId3"/>
          <a:srcRect/>
          <a:stretch>
            <a:fillRect/>
          </a:stretch>
        </p:blipFill>
        <p:spPr bwMode="auto">
          <a:xfrm>
            <a:off x="250825" y="981075"/>
            <a:ext cx="3960813" cy="2430463"/>
          </a:xfrm>
          <a:prstGeom prst="rect">
            <a:avLst/>
          </a:prstGeom>
          <a:noFill/>
          <a:ln w="9525">
            <a:noFill/>
            <a:miter lim="800000"/>
            <a:headEnd/>
            <a:tailEnd/>
          </a:ln>
        </p:spPr>
      </p:pic>
      <p:pic>
        <p:nvPicPr>
          <p:cNvPr id="11270" name="Picture 13" descr="Immagine1"/>
          <p:cNvPicPr>
            <a:picLocks noChangeAspect="1" noChangeArrowheads="1"/>
          </p:cNvPicPr>
          <p:nvPr/>
        </p:nvPicPr>
        <p:blipFill>
          <a:blip r:embed="rId4"/>
          <a:srcRect/>
          <a:stretch>
            <a:fillRect/>
          </a:stretch>
        </p:blipFill>
        <p:spPr bwMode="auto">
          <a:xfrm>
            <a:off x="2411413" y="188913"/>
            <a:ext cx="2665412" cy="1998662"/>
          </a:xfrm>
          <a:prstGeom prst="rect">
            <a:avLst/>
          </a:prstGeom>
          <a:noFill/>
          <a:ln w="9525">
            <a:noFill/>
            <a:miter lim="800000"/>
            <a:headEnd/>
            <a:tailEnd/>
          </a:ln>
        </p:spPr>
      </p:pic>
      <p:pic>
        <p:nvPicPr>
          <p:cNvPr id="11271" name="Picture 15" descr="pict_20080131PHT20232"/>
          <p:cNvPicPr>
            <a:picLocks noChangeAspect="1" noChangeArrowheads="1"/>
          </p:cNvPicPr>
          <p:nvPr/>
        </p:nvPicPr>
        <p:blipFill>
          <a:blip r:embed="rId5"/>
          <a:srcRect/>
          <a:stretch>
            <a:fillRect/>
          </a:stretch>
        </p:blipFill>
        <p:spPr bwMode="auto">
          <a:xfrm>
            <a:off x="3419475" y="1989138"/>
            <a:ext cx="2654300" cy="1747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786446" y="549275"/>
            <a:ext cx="2900354" cy="1139825"/>
          </a:xfrm>
        </p:spPr>
        <p:txBody>
          <a:bodyPr/>
          <a:lstStyle/>
          <a:p>
            <a:pPr eaLnBrk="1" hangingPunct="1">
              <a:defRPr/>
            </a:pPr>
            <a:r>
              <a:rPr lang="es-ES" sz="4000" dirty="0" err="1" smtClean="0">
                <a:solidFill>
                  <a:schemeClr val="folHlink"/>
                </a:solidFill>
              </a:rPr>
              <a:t>Circensi</a:t>
            </a:r>
            <a:r>
              <a:rPr lang="es-ES" sz="4000" dirty="0" smtClean="0">
                <a:solidFill>
                  <a:schemeClr val="folHlink"/>
                </a:solidFill>
              </a:rPr>
              <a:t> e </a:t>
            </a:r>
            <a:r>
              <a:rPr lang="es-ES" sz="4000" dirty="0" err="1" smtClean="0">
                <a:solidFill>
                  <a:schemeClr val="folHlink"/>
                </a:solidFill>
              </a:rPr>
              <a:t>Fieranti</a:t>
            </a:r>
            <a:endParaRPr lang="it-IT" sz="4000" dirty="0" smtClean="0">
              <a:solidFill>
                <a:schemeClr val="folHlink"/>
              </a:solidFill>
            </a:endParaRPr>
          </a:p>
        </p:txBody>
      </p:sp>
      <p:sp>
        <p:nvSpPr>
          <p:cNvPr id="29707" name="Rectangle 11"/>
          <p:cNvSpPr>
            <a:spLocks noChangeArrowheads="1"/>
          </p:cNvSpPr>
          <p:nvPr/>
        </p:nvSpPr>
        <p:spPr bwMode="auto">
          <a:xfrm>
            <a:off x="250825" y="3213100"/>
            <a:ext cx="8497888" cy="2514600"/>
          </a:xfrm>
          <a:prstGeom prst="rect">
            <a:avLst/>
          </a:prstGeom>
          <a:noFill/>
          <a:ln w="9525">
            <a:noFill/>
            <a:miter lim="800000"/>
            <a:headEnd/>
            <a:tailEnd/>
          </a:ln>
          <a:effectLst/>
        </p:spPr>
        <p:txBody>
          <a:bodyPr/>
          <a:lstStyle/>
          <a:p>
            <a:pPr marL="342900" indent="-342900" algn="just">
              <a:lnSpc>
                <a:spcPct val="80000"/>
              </a:lnSpc>
              <a:spcBef>
                <a:spcPct val="20000"/>
              </a:spcBef>
              <a:buClr>
                <a:schemeClr val="hlink"/>
              </a:buClr>
              <a:buSzPct val="60000"/>
              <a:buFont typeface="Wingdings" pitchFamily="2" charset="2"/>
              <a:buNone/>
            </a:pPr>
            <a:endParaRPr lang="it-IT" sz="2200">
              <a:effectLst>
                <a:outerShdw blurRad="38100" dist="38100" dir="2700000" algn="tl">
                  <a:srgbClr val="000000"/>
                </a:outerShdw>
              </a:effectLst>
            </a:endParaRPr>
          </a:p>
        </p:txBody>
      </p:sp>
      <p:sp>
        <p:nvSpPr>
          <p:cNvPr id="12296" name="Text Box 8"/>
          <p:cNvSpPr txBox="1">
            <a:spLocks noChangeArrowheads="1"/>
          </p:cNvSpPr>
          <p:nvPr/>
        </p:nvSpPr>
        <p:spPr bwMode="auto">
          <a:xfrm>
            <a:off x="827088" y="2276475"/>
            <a:ext cx="7416800" cy="2403735"/>
          </a:xfrm>
          <a:prstGeom prst="rect">
            <a:avLst/>
          </a:prstGeom>
          <a:noFill/>
          <a:ln w="9525">
            <a:noFill/>
            <a:miter lim="800000"/>
            <a:headEnd/>
            <a:tailEnd/>
          </a:ln>
          <a:effectLst/>
        </p:spPr>
        <p:txBody>
          <a:bodyPr>
            <a:spAutoFit/>
          </a:bodyPr>
          <a:lstStyle/>
          <a:p>
            <a:pPr>
              <a:lnSpc>
                <a:spcPct val="80000"/>
              </a:lnSpc>
              <a:spcBef>
                <a:spcPct val="20000"/>
              </a:spcBef>
              <a:buClr>
                <a:schemeClr val="hlink"/>
              </a:buClr>
              <a:buSzPct val="60000"/>
              <a:buFont typeface="Wingdings" pitchFamily="2" charset="2"/>
              <a:buNone/>
            </a:pPr>
            <a:r>
              <a:rPr lang="it-IT" sz="2200" dirty="0" smtClean="0">
                <a:effectLst>
                  <a:outerShdw blurRad="38100" dist="38100" dir="2700000" algn="tl">
                    <a:srgbClr val="000000"/>
                  </a:outerShdw>
                </a:effectLst>
              </a:rPr>
              <a:t>“La gente del circo e dei parchi di divertimento … offre occasioni concrete di incontro e fa in modo che diverse generazioni si riuniscano in un clima di allegria. Il vostro compito, che certo non è facile, può costituire un’occasione privilegiata per annunciare valori autenticamente umani nelle piazze del mondo” [Giovanni Paolo II, 2004]</a:t>
            </a:r>
            <a:endParaRPr lang="it-IT" sz="2200" dirty="0">
              <a:effectLst>
                <a:outerShdw blurRad="38100" dist="38100" dir="2700000" algn="tl">
                  <a:srgbClr val="000000"/>
                </a:outerShdw>
              </a:effectLst>
            </a:endParaRPr>
          </a:p>
          <a:p>
            <a:pPr>
              <a:spcBef>
                <a:spcPct val="50000"/>
              </a:spcBef>
            </a:pPr>
            <a:endParaRPr lang="it-IT" dirty="0"/>
          </a:p>
        </p:txBody>
      </p:sp>
      <p:pic>
        <p:nvPicPr>
          <p:cNvPr id="12299" name="Picture 11" descr="kommunion_dortmund_2009-04-14web"/>
          <p:cNvPicPr>
            <a:picLocks noChangeAspect="1" noChangeArrowheads="1"/>
          </p:cNvPicPr>
          <p:nvPr/>
        </p:nvPicPr>
        <p:blipFill>
          <a:blip r:embed="rId2"/>
          <a:srcRect/>
          <a:stretch>
            <a:fillRect/>
          </a:stretch>
        </p:blipFill>
        <p:spPr bwMode="auto">
          <a:xfrm>
            <a:off x="5857884" y="4286256"/>
            <a:ext cx="3071833" cy="2286015"/>
          </a:xfrm>
          <a:prstGeom prst="rect">
            <a:avLst/>
          </a:prstGeom>
          <a:noFill/>
        </p:spPr>
      </p:pic>
      <p:pic>
        <p:nvPicPr>
          <p:cNvPr id="12300" name="Picture 12" descr="Monte-Carlo-2006-7"/>
          <p:cNvPicPr>
            <a:picLocks noChangeAspect="1" noChangeArrowheads="1"/>
          </p:cNvPicPr>
          <p:nvPr/>
        </p:nvPicPr>
        <p:blipFill>
          <a:blip r:embed="rId3"/>
          <a:srcRect/>
          <a:stretch>
            <a:fillRect/>
          </a:stretch>
        </p:blipFill>
        <p:spPr bwMode="auto">
          <a:xfrm>
            <a:off x="142844" y="4286257"/>
            <a:ext cx="1838356" cy="2527294"/>
          </a:xfrm>
          <a:prstGeom prst="rect">
            <a:avLst/>
          </a:prstGeom>
          <a:noFill/>
        </p:spPr>
      </p:pic>
      <p:pic>
        <p:nvPicPr>
          <p:cNvPr id="12301" name="Picture 13" descr="este_22203157_33050"/>
          <p:cNvPicPr>
            <a:picLocks noChangeAspect="1" noChangeArrowheads="1"/>
          </p:cNvPicPr>
          <p:nvPr/>
        </p:nvPicPr>
        <p:blipFill>
          <a:blip r:embed="rId4"/>
          <a:srcRect/>
          <a:stretch>
            <a:fillRect/>
          </a:stretch>
        </p:blipFill>
        <p:spPr bwMode="auto">
          <a:xfrm>
            <a:off x="1835150" y="4643446"/>
            <a:ext cx="2736850" cy="1965317"/>
          </a:xfrm>
          <a:prstGeom prst="rect">
            <a:avLst/>
          </a:prstGeom>
          <a:noFill/>
        </p:spPr>
      </p:pic>
      <p:pic>
        <p:nvPicPr>
          <p:cNvPr id="12302" name="Picture 14" descr="com0403v"/>
          <p:cNvPicPr>
            <a:picLocks noChangeAspect="1" noChangeArrowheads="1"/>
          </p:cNvPicPr>
          <p:nvPr/>
        </p:nvPicPr>
        <p:blipFill>
          <a:blip r:embed="rId5"/>
          <a:srcRect/>
          <a:stretch>
            <a:fillRect/>
          </a:stretch>
        </p:blipFill>
        <p:spPr bwMode="auto">
          <a:xfrm>
            <a:off x="5292725" y="5588000"/>
            <a:ext cx="1584325" cy="1123950"/>
          </a:xfrm>
          <a:prstGeom prst="rect">
            <a:avLst/>
          </a:prstGeom>
          <a:noFill/>
          <a:ln w="9525" algn="ctr">
            <a:miter lim="800000"/>
            <a:headEnd/>
            <a:tailEnd/>
          </a:ln>
        </p:spPr>
      </p:pic>
      <p:pic>
        <p:nvPicPr>
          <p:cNvPr id="12303" name="Picture 15"/>
          <p:cNvPicPr>
            <a:picLocks noChangeAspect="1" noChangeArrowheads="1"/>
          </p:cNvPicPr>
          <p:nvPr/>
        </p:nvPicPr>
        <p:blipFill>
          <a:blip r:embed="rId6"/>
          <a:srcRect/>
          <a:stretch>
            <a:fillRect/>
          </a:stretch>
        </p:blipFill>
        <p:spPr bwMode="auto">
          <a:xfrm>
            <a:off x="214282" y="142852"/>
            <a:ext cx="3429024" cy="1990748"/>
          </a:xfrm>
          <a:prstGeom prst="rect">
            <a:avLst/>
          </a:prstGeom>
          <a:noFill/>
        </p:spPr>
      </p:pic>
      <p:pic>
        <p:nvPicPr>
          <p:cNvPr id="12304" name="Picture 16"/>
          <p:cNvPicPr>
            <a:picLocks noChangeAspect="1" noChangeArrowheads="1"/>
          </p:cNvPicPr>
          <p:nvPr/>
        </p:nvPicPr>
        <p:blipFill>
          <a:blip r:embed="rId7" cstate="print"/>
          <a:srcRect/>
          <a:stretch>
            <a:fillRect/>
          </a:stretch>
        </p:blipFill>
        <p:spPr bwMode="auto">
          <a:xfrm>
            <a:off x="3143240" y="214290"/>
            <a:ext cx="2736849" cy="159701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CPMI-ITA">
  <a:themeElements>
    <a:clrScheme name="Globo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o">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o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o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o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o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o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o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o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o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PCPMI-ITA</Template>
  <TotalTime>104</TotalTime>
  <Words>955</Words>
  <Application>Microsoft Office PowerPoint</Application>
  <PresentationFormat>Presentazione su schermo (4:3)</PresentationFormat>
  <Paragraphs>95</Paragraphs>
  <Slides>17</Slides>
  <Notes>0</Notes>
  <HiddenSlides>0</HiddenSlides>
  <MMClips>0</MMClips>
  <ScaleCrop>false</ScaleCrop>
  <HeadingPairs>
    <vt:vector size="4" baseType="variant">
      <vt:variant>
        <vt:lpstr>Tema</vt:lpstr>
      </vt:variant>
      <vt:variant>
        <vt:i4>1</vt:i4>
      </vt:variant>
      <vt:variant>
        <vt:lpstr>Titoli diapositive</vt:lpstr>
      </vt:variant>
      <vt:variant>
        <vt:i4>17</vt:i4>
      </vt:variant>
    </vt:vector>
  </HeadingPairs>
  <TitlesOfParts>
    <vt:vector size="18" baseType="lpstr">
      <vt:lpstr>PCPMI-ITA</vt:lpstr>
      <vt:lpstr>Pontificio Consiglio della Pastorale per i Migranti e gli Itineranti</vt:lpstr>
      <vt:lpstr>Un Dicastero della Santa Sede attento alla pastorale della mobilità umana</vt:lpstr>
      <vt:lpstr>Lavoro del Pontificio Consiglio</vt:lpstr>
      <vt:lpstr>Come lavora il PCPMI?</vt:lpstr>
      <vt:lpstr>Migranti</vt:lpstr>
      <vt:lpstr>Rifugiati</vt:lpstr>
      <vt:lpstr>Apostolato del Mare</vt:lpstr>
      <vt:lpstr>Nomadi</vt:lpstr>
      <vt:lpstr>Circensi e Fieranti</vt:lpstr>
      <vt:lpstr>Turismo, Pellegrinaggi e Santuari</vt:lpstr>
      <vt:lpstr>Aviazione Civile</vt:lpstr>
      <vt:lpstr>Studenti internazionali</vt:lpstr>
      <vt:lpstr>Pastorale della Strada</vt:lpstr>
      <vt:lpstr>Evangelii gaudium</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Pontificio Consiglio della Pastorale per i Migranti e gli Itineranti</dc:title>
  <dc:creator>ufficio</dc:creator>
  <cp:lastModifiedBy>Utente</cp:lastModifiedBy>
  <cp:revision>7</cp:revision>
  <dcterms:created xsi:type="dcterms:W3CDTF">2015-06-23T06:58:26Z</dcterms:created>
  <dcterms:modified xsi:type="dcterms:W3CDTF">2015-06-24T08:56:48Z</dcterms:modified>
</cp:coreProperties>
</file>